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slides/slide94.xml" ContentType="application/vnd.openxmlformats-officedocument.presentationml.slide+xml"/>
  <Override PartName="/ppt/slides/slide95.xml" ContentType="application/vnd.openxmlformats-officedocument.presentationml.slide+xml"/>
  <Override PartName="/ppt/slides/slide96.xml" ContentType="application/vnd.openxmlformats-officedocument.presentationml.slide+xml"/>
  <Override PartName="/ppt/slides/slide97.xml" ContentType="application/vnd.openxmlformats-officedocument.presentationml.slide+xml"/>
  <Override PartName="/ppt/slides/slide98.xml" ContentType="application/vnd.openxmlformats-officedocument.presentationml.slide+xml"/>
  <Override PartName="/ppt/slides/slide99.xml" ContentType="application/vnd.openxmlformats-officedocument.presentationml.slide+xml"/>
  <Override PartName="/ppt/slides/slide100.xml" ContentType="application/vnd.openxmlformats-officedocument.presentationml.slide+xml"/>
  <Override PartName="/ppt/slides/slide10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4" r:id="rId27"/>
    <p:sldId id="285" r:id="rId28"/>
    <p:sldId id="286" r:id="rId29"/>
    <p:sldId id="287" r:id="rId30"/>
    <p:sldId id="288" r:id="rId31"/>
    <p:sldId id="289" r:id="rId32"/>
    <p:sldId id="290" r:id="rId33"/>
    <p:sldId id="291" r:id="rId34"/>
    <p:sldId id="292" r:id="rId35"/>
    <p:sldId id="293" r:id="rId36"/>
    <p:sldId id="294" r:id="rId37"/>
    <p:sldId id="295" r:id="rId38"/>
    <p:sldId id="296" r:id="rId39"/>
    <p:sldId id="297" r:id="rId40"/>
    <p:sldId id="298" r:id="rId41"/>
    <p:sldId id="299" r:id="rId42"/>
    <p:sldId id="300" r:id="rId43"/>
    <p:sldId id="301" r:id="rId44"/>
    <p:sldId id="302" r:id="rId45"/>
    <p:sldId id="303" r:id="rId46"/>
    <p:sldId id="304" r:id="rId47"/>
    <p:sldId id="305" r:id="rId48"/>
    <p:sldId id="283" r:id="rId49"/>
    <p:sldId id="306" r:id="rId50"/>
    <p:sldId id="307" r:id="rId51"/>
    <p:sldId id="308" r:id="rId52"/>
    <p:sldId id="309" r:id="rId53"/>
    <p:sldId id="310" r:id="rId54"/>
    <p:sldId id="311" r:id="rId55"/>
    <p:sldId id="312" r:id="rId56"/>
    <p:sldId id="313" r:id="rId57"/>
    <p:sldId id="314" r:id="rId58"/>
    <p:sldId id="315" r:id="rId59"/>
    <p:sldId id="316" r:id="rId60"/>
    <p:sldId id="317" r:id="rId61"/>
    <p:sldId id="318" r:id="rId62"/>
    <p:sldId id="319" r:id="rId63"/>
    <p:sldId id="320" r:id="rId64"/>
    <p:sldId id="321" r:id="rId65"/>
    <p:sldId id="322" r:id="rId66"/>
    <p:sldId id="323" r:id="rId67"/>
    <p:sldId id="324" r:id="rId68"/>
    <p:sldId id="325" r:id="rId69"/>
    <p:sldId id="326" r:id="rId70"/>
    <p:sldId id="327" r:id="rId71"/>
    <p:sldId id="328" r:id="rId72"/>
    <p:sldId id="329" r:id="rId73"/>
    <p:sldId id="330" r:id="rId74"/>
    <p:sldId id="331" r:id="rId75"/>
    <p:sldId id="332" r:id="rId76"/>
    <p:sldId id="352" r:id="rId77"/>
    <p:sldId id="353" r:id="rId78"/>
    <p:sldId id="354" r:id="rId79"/>
    <p:sldId id="355" r:id="rId80"/>
    <p:sldId id="356" r:id="rId81"/>
    <p:sldId id="357" r:id="rId82"/>
    <p:sldId id="358" r:id="rId83"/>
    <p:sldId id="359" r:id="rId84"/>
    <p:sldId id="360" r:id="rId85"/>
    <p:sldId id="361" r:id="rId86"/>
    <p:sldId id="362" r:id="rId87"/>
    <p:sldId id="363" r:id="rId88"/>
    <p:sldId id="364" r:id="rId89"/>
    <p:sldId id="365" r:id="rId90"/>
    <p:sldId id="366" r:id="rId91"/>
    <p:sldId id="367" r:id="rId92"/>
    <p:sldId id="368" r:id="rId93"/>
    <p:sldId id="369" r:id="rId94"/>
    <p:sldId id="370" r:id="rId95"/>
    <p:sldId id="371" r:id="rId96"/>
    <p:sldId id="372" r:id="rId97"/>
    <p:sldId id="373" r:id="rId98"/>
    <p:sldId id="374" r:id="rId99"/>
    <p:sldId id="375" r:id="rId100"/>
    <p:sldId id="377" r:id="rId101"/>
    <p:sldId id="376" r:id="rId10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84" Type="http://schemas.openxmlformats.org/officeDocument/2006/relationships/slide" Target="slides/slide83.xml"/><Relationship Id="rId89" Type="http://schemas.openxmlformats.org/officeDocument/2006/relationships/slide" Target="slides/slide88.xml"/><Relationship Id="rId16" Type="http://schemas.openxmlformats.org/officeDocument/2006/relationships/slide" Target="slides/slide15.xml"/><Relationship Id="rId11" Type="http://schemas.openxmlformats.org/officeDocument/2006/relationships/slide" Target="slides/slide10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102" Type="http://schemas.openxmlformats.org/officeDocument/2006/relationships/slide" Target="slides/slide101.xml"/><Relationship Id="rId5" Type="http://schemas.openxmlformats.org/officeDocument/2006/relationships/slide" Target="slides/slide4.xml"/><Relationship Id="rId90" Type="http://schemas.openxmlformats.org/officeDocument/2006/relationships/slide" Target="slides/slide89.xml"/><Relationship Id="rId95" Type="http://schemas.openxmlformats.org/officeDocument/2006/relationships/slide" Target="slides/slide94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59" Type="http://schemas.openxmlformats.org/officeDocument/2006/relationships/slide" Target="slides/slide58.xml"/><Relationship Id="rId103" Type="http://schemas.openxmlformats.org/officeDocument/2006/relationships/presProps" Target="pres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slide" Target="slides/slide82.xml"/><Relationship Id="rId88" Type="http://schemas.openxmlformats.org/officeDocument/2006/relationships/slide" Target="slides/slide87.xml"/><Relationship Id="rId91" Type="http://schemas.openxmlformats.org/officeDocument/2006/relationships/slide" Target="slides/slide90.xml"/><Relationship Id="rId96" Type="http://schemas.openxmlformats.org/officeDocument/2006/relationships/slide" Target="slides/slide95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6" Type="http://schemas.openxmlformats.org/officeDocument/2006/relationships/tableStyles" Target="tableStyles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94" Type="http://schemas.openxmlformats.org/officeDocument/2006/relationships/slide" Target="slides/slide93.xml"/><Relationship Id="rId99" Type="http://schemas.openxmlformats.org/officeDocument/2006/relationships/slide" Target="slides/slide98.xml"/><Relationship Id="rId101" Type="http://schemas.openxmlformats.org/officeDocument/2006/relationships/slide" Target="slides/slide10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97" Type="http://schemas.openxmlformats.org/officeDocument/2006/relationships/slide" Target="slides/slide96.xml"/><Relationship Id="rId104" Type="http://schemas.openxmlformats.org/officeDocument/2006/relationships/viewProps" Target="viewProps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slide" Target="slides/slide91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4" Type="http://schemas.openxmlformats.org/officeDocument/2006/relationships/slide" Target="slides/slide23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66" Type="http://schemas.openxmlformats.org/officeDocument/2006/relationships/slide" Target="slides/slide65.xml"/><Relationship Id="rId87" Type="http://schemas.openxmlformats.org/officeDocument/2006/relationships/slide" Target="slides/slide86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56" Type="http://schemas.openxmlformats.org/officeDocument/2006/relationships/slide" Target="slides/slide55.xml"/><Relationship Id="rId77" Type="http://schemas.openxmlformats.org/officeDocument/2006/relationships/slide" Target="slides/slide76.xml"/><Relationship Id="rId100" Type="http://schemas.openxmlformats.org/officeDocument/2006/relationships/slide" Target="slides/slide99.xml"/><Relationship Id="rId105" Type="http://schemas.openxmlformats.org/officeDocument/2006/relationships/theme" Target="theme/theme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93" Type="http://schemas.openxmlformats.org/officeDocument/2006/relationships/slide" Target="slides/slide92.xml"/><Relationship Id="rId98" Type="http://schemas.openxmlformats.org/officeDocument/2006/relationships/slide" Target="slides/slide97.xml"/><Relationship Id="rId3" Type="http://schemas.openxmlformats.org/officeDocument/2006/relationships/slide" Target="slides/slide2.xml"/><Relationship Id="rId25" Type="http://schemas.openxmlformats.org/officeDocument/2006/relationships/slide" Target="slides/slide24.xml"/><Relationship Id="rId46" Type="http://schemas.openxmlformats.org/officeDocument/2006/relationships/slide" Target="slides/slide45.xml"/><Relationship Id="rId67" Type="http://schemas.openxmlformats.org/officeDocument/2006/relationships/slide" Target="slides/slide66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9285642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/>
          <a:lstStyle/>
          <a:p>
            <a:fld id="{DCDF0919-062C-43C1-A591-F6A3C86CB021}" type="datetimeFigureOut">
              <a:rPr lang="en-AU" smtClean="0"/>
              <a:t>10/01/2020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/>
          <a:lstStyle/>
          <a:p>
            <a:fld id="{1EDF8C78-68FD-456D-8B2F-F51487F69E8D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3674036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/>
          <a:lstStyle/>
          <a:p>
            <a:fld id="{DCDF0919-062C-43C1-A591-F6A3C86CB021}" type="datetimeFigureOut">
              <a:rPr lang="en-AU" smtClean="0"/>
              <a:t>10/01/2020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/>
          <a:lstStyle/>
          <a:p>
            <a:fld id="{1EDF8C78-68FD-456D-8B2F-F51487F69E8D}" type="slidenum">
              <a:rPr lang="en-AU" smtClean="0"/>
              <a:t>‹#›</a:t>
            </a:fld>
            <a:endParaRPr lang="en-A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878206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/>
          <a:lstStyle/>
          <a:p>
            <a:fld id="{DCDF0919-062C-43C1-A591-F6A3C86CB021}" type="datetimeFigureOut">
              <a:rPr lang="en-AU" smtClean="0"/>
              <a:t>10/01/2020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/>
          <a:lstStyle/>
          <a:p>
            <a:fld id="{1EDF8C78-68FD-456D-8B2F-F51487F69E8D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5173092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/>
          <a:lstStyle/>
          <a:p>
            <a:fld id="{DCDF0919-062C-43C1-A591-F6A3C86CB021}" type="datetimeFigureOut">
              <a:rPr lang="en-AU" smtClean="0"/>
              <a:t>10/01/2020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/>
          <a:lstStyle/>
          <a:p>
            <a:fld id="{1EDF8C78-68FD-456D-8B2F-F51487F69E8D}" type="slidenum">
              <a:rPr lang="en-AU" smtClean="0"/>
              <a:t>‹#›</a:t>
            </a:fld>
            <a:endParaRPr lang="en-A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21112880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/>
          <a:lstStyle/>
          <a:p>
            <a:fld id="{DCDF0919-062C-43C1-A591-F6A3C86CB021}" type="datetimeFigureOut">
              <a:rPr lang="en-AU" smtClean="0"/>
              <a:t>10/01/2020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/>
          <a:lstStyle/>
          <a:p>
            <a:fld id="{1EDF8C78-68FD-456D-8B2F-F51487F69E8D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08249798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/>
          <a:lstStyle/>
          <a:p>
            <a:fld id="{DCDF0919-062C-43C1-A591-F6A3C86CB021}" type="datetimeFigureOut">
              <a:rPr lang="en-AU" smtClean="0"/>
              <a:t>10/01/2020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/>
          <a:lstStyle/>
          <a:p>
            <a:fld id="{1EDF8C78-68FD-456D-8B2F-F51487F69E8D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70834887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/>
          <a:lstStyle/>
          <a:p>
            <a:fld id="{DCDF0919-062C-43C1-A591-F6A3C86CB021}" type="datetimeFigureOut">
              <a:rPr lang="en-AU" smtClean="0"/>
              <a:t>10/01/2020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/>
          <a:lstStyle/>
          <a:p>
            <a:fld id="{1EDF8C78-68FD-456D-8B2F-F51487F69E8D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8479170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/>
          <a:lstStyle>
            <a:lvl1pPr>
              <a:defRPr sz="1200"/>
            </a:lvl1pPr>
          </a:lstStyle>
          <a:p>
            <a:fld id="{DCDF0919-062C-43C1-A591-F6A3C86CB021}" type="datetimeFigureOut">
              <a:rPr lang="en-AU" smtClean="0"/>
              <a:pPr/>
              <a:t>10/01/2020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/>
          <a:lstStyle/>
          <a:p>
            <a:fld id="{1EDF8C78-68FD-456D-8B2F-F51487F69E8D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568153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/>
          <a:lstStyle/>
          <a:p>
            <a:fld id="{DCDF0919-062C-43C1-A591-F6A3C86CB021}" type="datetimeFigureOut">
              <a:rPr lang="en-AU" smtClean="0"/>
              <a:t>10/01/2020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/>
          <a:lstStyle/>
          <a:p>
            <a:fld id="{1EDF8C78-68FD-456D-8B2F-F51487F69E8D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9806863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/>
          <a:lstStyle/>
          <a:p>
            <a:fld id="{DCDF0919-062C-43C1-A591-F6A3C86CB021}" type="datetimeFigureOut">
              <a:rPr lang="en-AU" smtClean="0"/>
              <a:t>10/01/2020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/>
          <a:lstStyle/>
          <a:p>
            <a:fld id="{1EDF8C78-68FD-456D-8B2F-F51487F69E8D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0632707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82113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/>
          <a:lstStyle/>
          <a:p>
            <a:fld id="{DCDF0919-062C-43C1-A591-F6A3C86CB021}" type="datetimeFigureOut">
              <a:rPr lang="en-AU" smtClean="0"/>
              <a:t>10/01/2020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/>
          <a:lstStyle/>
          <a:p>
            <a:fld id="{1EDF8C78-68FD-456D-8B2F-F51487F69E8D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548106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/>
          <a:lstStyle/>
          <a:p>
            <a:fld id="{DCDF0919-062C-43C1-A591-F6A3C86CB021}" type="datetimeFigureOut">
              <a:rPr lang="en-AU" smtClean="0"/>
              <a:t>10/01/2020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/>
          <a:lstStyle/>
          <a:p>
            <a:fld id="{1EDF8C78-68FD-456D-8B2F-F51487F69E8D}" type="slidenum">
              <a:rPr lang="en-AU" smtClean="0"/>
              <a:t>‹#›</a:t>
            </a:fld>
            <a:endParaRPr lang="en-AU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4353171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/>
          <a:lstStyle/>
          <a:p>
            <a:fld id="{DCDF0919-062C-43C1-A591-F6A3C86CB021}" type="datetimeFigureOut">
              <a:rPr lang="en-AU" smtClean="0"/>
              <a:t>10/01/2020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/>
          <a:lstStyle/>
          <a:p>
            <a:fld id="{1EDF8C78-68FD-456D-8B2F-F51487F69E8D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8980078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/>
          <a:lstStyle/>
          <a:p>
            <a:fld id="{1EDF8C78-68FD-456D-8B2F-F51487F69E8D}" type="slidenum">
              <a:rPr lang="en-AU" smtClean="0"/>
              <a:t>‹#›</a:t>
            </a:fld>
            <a:endParaRPr lang="en-A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/>
          <a:lstStyle/>
          <a:p>
            <a:fld id="{DCDF0919-062C-43C1-A591-F6A3C86CB021}" type="datetimeFigureOut">
              <a:rPr lang="en-AU" smtClean="0"/>
              <a:t>10/01/2020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9754125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975668" y="6271551"/>
            <a:ext cx="3550146" cy="43600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r>
              <a:rPr lang="en-AU" dirty="0"/>
              <a:t>#</a:t>
            </a:r>
            <a:r>
              <a:rPr lang="en-AU" dirty="0" err="1"/>
              <a:t>volunteerwithus</a:t>
            </a:r>
            <a:r>
              <a:rPr lang="en-AU" dirty="0"/>
              <a:t> #</a:t>
            </a:r>
            <a:r>
              <a:rPr lang="en-AU" dirty="0" err="1"/>
              <a:t>lifelineaustralia</a:t>
            </a:r>
            <a:r>
              <a:rPr lang="en-AU" dirty="0"/>
              <a:t> #</a:t>
            </a:r>
            <a:r>
              <a:rPr lang="en-AU" dirty="0" err="1"/>
              <a:t>apexaustralia</a:t>
            </a:r>
            <a:endParaRPr lang="en-AU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6836" y="5550795"/>
            <a:ext cx="1472348" cy="1255116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34921" y="5560741"/>
            <a:ext cx="2420412" cy="12551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99004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198" y="5565171"/>
            <a:ext cx="1411869" cy="123636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3669" y="5574019"/>
            <a:ext cx="2442754" cy="1266701"/>
          </a:xfrm>
          <a:prstGeom prst="rect">
            <a:avLst/>
          </a:prstGeom>
        </p:spPr>
      </p:pic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1507067" y="1084218"/>
            <a:ext cx="7766936" cy="4325156"/>
          </a:xfrm>
        </p:spPr>
        <p:txBody>
          <a:bodyPr/>
          <a:lstStyle/>
          <a:p>
            <a:pPr algn="ctr"/>
            <a:r>
              <a:rPr lang="en-AU" dirty="0">
                <a:solidFill>
                  <a:schemeClr val="tx1"/>
                </a:solidFill>
              </a:rPr>
              <a:t>Welcome to the Apex Club of [insert name] Trivia Night supporting [Lifeline Australia/ local name]</a:t>
            </a:r>
          </a:p>
        </p:txBody>
      </p:sp>
    </p:spTree>
    <p:extLst>
      <p:ext uri="{BB962C8B-B14F-4D97-AF65-F5344CB8AC3E}">
        <p14:creationId xmlns:p14="http://schemas.microsoft.com/office/powerpoint/2010/main" val="38691232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Round 1: General Knowledge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AU" sz="4000" dirty="0"/>
              <a:t>Question 6: </a:t>
            </a:r>
          </a:p>
        </p:txBody>
      </p:sp>
    </p:spTree>
    <p:extLst>
      <p:ext uri="{BB962C8B-B14F-4D97-AF65-F5344CB8AC3E}">
        <p14:creationId xmlns:p14="http://schemas.microsoft.com/office/powerpoint/2010/main" val="3246167358"/>
      </p:ext>
    </p:extLst>
  </p:cSld>
  <p:clrMapOvr>
    <a:masterClrMapping/>
  </p:clrMapOvr>
</p:sld>
</file>

<file path=ppt/slides/slide10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678009" y="165254"/>
          <a:ext cx="7557431" cy="54864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19475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626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53872">
                <a:tc>
                  <a:txBody>
                    <a:bodyPr/>
                    <a:lstStyle/>
                    <a:p>
                      <a:r>
                        <a:rPr lang="en-US" dirty="0"/>
                        <a:t>Team Names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Score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5387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5387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5387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5387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5387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5387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5387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5387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5387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5387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5387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5387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5387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35387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70306372"/>
      </p:ext>
    </p:extLst>
  </p:cSld>
  <p:clrMapOvr>
    <a:masterClrMapping/>
  </p:clrMapOvr>
</p:sld>
</file>

<file path=ppt/slides/slide10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Thank you for attending this evening and supporting Lifeline.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2160588"/>
            <a:ext cx="8596668" cy="2568165"/>
          </a:xfrm>
        </p:spPr>
        <p:txBody>
          <a:bodyPr>
            <a:normAutofit/>
          </a:bodyPr>
          <a:lstStyle/>
          <a:p>
            <a:r>
              <a:rPr lang="en-AU" dirty="0"/>
              <a:t>If you’re interested in Apex please don’t leave without having a conversation with one of us.</a:t>
            </a:r>
          </a:p>
          <a:p>
            <a:r>
              <a:rPr lang="en-AU" dirty="0"/>
              <a:t>Find us online at [insert homepage here] and [insert </a:t>
            </a:r>
            <a:r>
              <a:rPr lang="en-AU" dirty="0" err="1"/>
              <a:t>facebook</a:t>
            </a:r>
            <a:r>
              <a:rPr lang="en-AU" dirty="0"/>
              <a:t> link here]</a:t>
            </a:r>
          </a:p>
          <a:p>
            <a:endParaRPr lang="en-AU" dirty="0"/>
          </a:p>
          <a:p>
            <a:r>
              <a:rPr lang="en-AU" dirty="0"/>
              <a:t>Drive Safely.</a:t>
            </a:r>
          </a:p>
        </p:txBody>
      </p:sp>
    </p:spTree>
    <p:extLst>
      <p:ext uri="{BB962C8B-B14F-4D97-AF65-F5344CB8AC3E}">
        <p14:creationId xmlns:p14="http://schemas.microsoft.com/office/powerpoint/2010/main" val="59107589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Round 1: General Knowledge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AU" sz="4000" dirty="0"/>
              <a:t>Question 7: </a:t>
            </a:r>
          </a:p>
        </p:txBody>
      </p:sp>
    </p:spTree>
    <p:extLst>
      <p:ext uri="{BB962C8B-B14F-4D97-AF65-F5344CB8AC3E}">
        <p14:creationId xmlns:p14="http://schemas.microsoft.com/office/powerpoint/2010/main" val="286934944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Round 1: General Knowledge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AU" sz="4000" dirty="0"/>
              <a:t>Question 8: </a:t>
            </a:r>
          </a:p>
        </p:txBody>
      </p:sp>
    </p:spTree>
    <p:extLst>
      <p:ext uri="{BB962C8B-B14F-4D97-AF65-F5344CB8AC3E}">
        <p14:creationId xmlns:p14="http://schemas.microsoft.com/office/powerpoint/2010/main" val="422481778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Round 1: General Knowledge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AU" sz="4000" dirty="0"/>
              <a:t>Question 9: </a:t>
            </a:r>
          </a:p>
        </p:txBody>
      </p:sp>
    </p:spTree>
    <p:extLst>
      <p:ext uri="{BB962C8B-B14F-4D97-AF65-F5344CB8AC3E}">
        <p14:creationId xmlns:p14="http://schemas.microsoft.com/office/powerpoint/2010/main" val="36474397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Round 1: General Knowledge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AU" sz="4000" dirty="0"/>
              <a:t>Question 10: </a:t>
            </a:r>
          </a:p>
        </p:txBody>
      </p:sp>
    </p:spTree>
    <p:extLst>
      <p:ext uri="{BB962C8B-B14F-4D97-AF65-F5344CB8AC3E}">
        <p14:creationId xmlns:p14="http://schemas.microsoft.com/office/powerpoint/2010/main" val="293024064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Round 1: General Knowledge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AU" sz="4000" dirty="0"/>
              <a:t>Question 11: </a:t>
            </a:r>
          </a:p>
        </p:txBody>
      </p:sp>
    </p:spTree>
    <p:extLst>
      <p:ext uri="{BB962C8B-B14F-4D97-AF65-F5344CB8AC3E}">
        <p14:creationId xmlns:p14="http://schemas.microsoft.com/office/powerpoint/2010/main" val="4009654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Round 1: General Knowledge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AU" sz="4000" dirty="0"/>
              <a:t>Question 12: </a:t>
            </a:r>
          </a:p>
        </p:txBody>
      </p:sp>
    </p:spTree>
    <p:extLst>
      <p:ext uri="{BB962C8B-B14F-4D97-AF65-F5344CB8AC3E}">
        <p14:creationId xmlns:p14="http://schemas.microsoft.com/office/powerpoint/2010/main" val="230060287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Round 1: General Knowledge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AU" sz="4000" dirty="0"/>
              <a:t>Question 13: </a:t>
            </a:r>
          </a:p>
        </p:txBody>
      </p:sp>
    </p:spTree>
    <p:extLst>
      <p:ext uri="{BB962C8B-B14F-4D97-AF65-F5344CB8AC3E}">
        <p14:creationId xmlns:p14="http://schemas.microsoft.com/office/powerpoint/2010/main" val="192757473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Round 1: General Knowledge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AU" sz="4000" dirty="0"/>
              <a:t>Question 14: </a:t>
            </a:r>
          </a:p>
        </p:txBody>
      </p:sp>
    </p:spTree>
    <p:extLst>
      <p:ext uri="{BB962C8B-B14F-4D97-AF65-F5344CB8AC3E}">
        <p14:creationId xmlns:p14="http://schemas.microsoft.com/office/powerpoint/2010/main" val="295052779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Round 1: General Knowledge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AU" sz="4000" dirty="0"/>
              <a:t>Question 15: </a:t>
            </a:r>
          </a:p>
        </p:txBody>
      </p:sp>
    </p:spTree>
    <p:extLst>
      <p:ext uri="{BB962C8B-B14F-4D97-AF65-F5344CB8AC3E}">
        <p14:creationId xmlns:p14="http://schemas.microsoft.com/office/powerpoint/2010/main" val="39123841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39782"/>
            <a:ext cx="8596668" cy="1320800"/>
          </a:xfrm>
        </p:spPr>
        <p:txBody>
          <a:bodyPr>
            <a:normAutofit/>
          </a:bodyPr>
          <a:lstStyle/>
          <a:p>
            <a:r>
              <a:rPr lang="en-AU" sz="4000" dirty="0">
                <a:solidFill>
                  <a:schemeClr val="tx1"/>
                </a:solidFill>
              </a:rPr>
              <a:t>Evening Program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3" y="1214846"/>
            <a:ext cx="9237375" cy="4689565"/>
          </a:xfrm>
        </p:spPr>
        <p:txBody>
          <a:bodyPr/>
          <a:lstStyle/>
          <a:p>
            <a:pPr>
              <a:buFont typeface="+mj-lt"/>
              <a:buAutoNum type="arabicPeriod"/>
            </a:pPr>
            <a:r>
              <a:rPr lang="en-AU" dirty="0">
                <a:solidFill>
                  <a:schemeClr val="tx1"/>
                </a:solidFill>
              </a:rPr>
              <a:t>Welcome by [insert name of MC and/ or local lifeline representative to introduce lifeline].</a:t>
            </a:r>
          </a:p>
          <a:p>
            <a:pPr>
              <a:buFont typeface="+mj-lt"/>
              <a:buAutoNum type="arabicPeriod"/>
            </a:pPr>
            <a:r>
              <a:rPr lang="en-AU" dirty="0">
                <a:solidFill>
                  <a:schemeClr val="tx1"/>
                </a:solidFill>
              </a:rPr>
              <a:t>Rules for the evening</a:t>
            </a:r>
          </a:p>
          <a:p>
            <a:pPr>
              <a:buFont typeface="+mj-lt"/>
              <a:buAutoNum type="arabicPeriod"/>
            </a:pPr>
            <a:r>
              <a:rPr lang="en-AU" dirty="0">
                <a:solidFill>
                  <a:schemeClr val="tx1"/>
                </a:solidFill>
              </a:rPr>
              <a:t>Lucky door prize</a:t>
            </a:r>
          </a:p>
          <a:p>
            <a:pPr>
              <a:buFont typeface="+mj-lt"/>
              <a:buAutoNum type="arabicPeriod"/>
            </a:pPr>
            <a:r>
              <a:rPr lang="en-AU" dirty="0">
                <a:solidFill>
                  <a:schemeClr val="tx1"/>
                </a:solidFill>
              </a:rPr>
              <a:t>Round 1: General Knowledge</a:t>
            </a:r>
          </a:p>
          <a:p>
            <a:pPr>
              <a:buFont typeface="+mj-lt"/>
              <a:buAutoNum type="arabicPeriod"/>
            </a:pPr>
            <a:r>
              <a:rPr lang="en-AU" dirty="0">
                <a:solidFill>
                  <a:schemeClr val="tx1"/>
                </a:solidFill>
              </a:rPr>
              <a:t>Round 2: Movie Trivia</a:t>
            </a:r>
          </a:p>
          <a:p>
            <a:pPr lvl="1">
              <a:buFont typeface="+mj-lt"/>
              <a:buAutoNum type="arabicPeriod"/>
            </a:pPr>
            <a:r>
              <a:rPr lang="en-AU" dirty="0">
                <a:solidFill>
                  <a:schemeClr val="tx1"/>
                </a:solidFill>
              </a:rPr>
              <a:t>Game 1- Heads and tails</a:t>
            </a:r>
          </a:p>
          <a:p>
            <a:pPr>
              <a:buFont typeface="+mj-lt"/>
              <a:buAutoNum type="arabicPeriod"/>
            </a:pPr>
            <a:r>
              <a:rPr lang="en-AU" dirty="0">
                <a:solidFill>
                  <a:schemeClr val="tx1"/>
                </a:solidFill>
              </a:rPr>
              <a:t>Round 3: Sports Trivia</a:t>
            </a:r>
          </a:p>
          <a:p>
            <a:pPr lvl="1">
              <a:buFont typeface="+mj-lt"/>
              <a:buAutoNum type="arabicPeriod"/>
            </a:pPr>
            <a:r>
              <a:rPr lang="en-AU" dirty="0">
                <a:solidFill>
                  <a:schemeClr val="tx1"/>
                </a:solidFill>
              </a:rPr>
              <a:t>Puzzle sheets due</a:t>
            </a:r>
          </a:p>
          <a:p>
            <a:pPr>
              <a:buFont typeface="+mj-lt"/>
              <a:buAutoNum type="arabicPeriod"/>
            </a:pPr>
            <a:r>
              <a:rPr lang="en-AU" dirty="0">
                <a:solidFill>
                  <a:schemeClr val="tx1"/>
                </a:solidFill>
              </a:rPr>
              <a:t>Round 4: Music Trivia</a:t>
            </a:r>
          </a:p>
          <a:p>
            <a:pPr>
              <a:buFont typeface="+mj-lt"/>
              <a:buAutoNum type="arabicPeriod"/>
            </a:pPr>
            <a:r>
              <a:rPr lang="en-AU" dirty="0">
                <a:solidFill>
                  <a:schemeClr val="tx1"/>
                </a:solidFill>
              </a:rPr>
              <a:t>Round 5: Local Knowledge</a:t>
            </a:r>
          </a:p>
          <a:p>
            <a:pPr lvl="1">
              <a:buFont typeface="+mj-lt"/>
              <a:buAutoNum type="arabicPeriod"/>
            </a:pPr>
            <a:r>
              <a:rPr lang="en-AU" dirty="0">
                <a:solidFill>
                  <a:schemeClr val="tx1"/>
                </a:solidFill>
              </a:rPr>
              <a:t>Game 2</a:t>
            </a:r>
          </a:p>
          <a:p>
            <a:pPr>
              <a:buFont typeface="+mj-lt"/>
              <a:buAutoNum type="arabicPeriod"/>
            </a:pPr>
            <a:endParaRPr lang="en-AU" dirty="0"/>
          </a:p>
          <a:p>
            <a:pPr>
              <a:buFont typeface="+mj-lt"/>
              <a:buAutoNum type="arabicPeriod"/>
            </a:pPr>
            <a:endParaRPr lang="en-AU" dirty="0"/>
          </a:p>
          <a:p>
            <a:pPr>
              <a:buFont typeface="+mj-lt"/>
              <a:buAutoNum type="arabicPeriod"/>
            </a:pP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71905469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Round 1: General Knowledge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AU" sz="4000" dirty="0"/>
              <a:t>Question 16: </a:t>
            </a:r>
          </a:p>
        </p:txBody>
      </p:sp>
    </p:spTree>
    <p:extLst>
      <p:ext uri="{BB962C8B-B14F-4D97-AF65-F5344CB8AC3E}">
        <p14:creationId xmlns:p14="http://schemas.microsoft.com/office/powerpoint/2010/main" val="25967385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Round 1: General Knowledge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AU" sz="4000" dirty="0"/>
              <a:t>Question 17: </a:t>
            </a:r>
          </a:p>
        </p:txBody>
      </p:sp>
    </p:spTree>
    <p:extLst>
      <p:ext uri="{BB962C8B-B14F-4D97-AF65-F5344CB8AC3E}">
        <p14:creationId xmlns:p14="http://schemas.microsoft.com/office/powerpoint/2010/main" val="388942108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Round 1: General Knowledge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AU" sz="4000" dirty="0"/>
              <a:t>Question 18: </a:t>
            </a:r>
          </a:p>
        </p:txBody>
      </p:sp>
    </p:spTree>
    <p:extLst>
      <p:ext uri="{BB962C8B-B14F-4D97-AF65-F5344CB8AC3E}">
        <p14:creationId xmlns:p14="http://schemas.microsoft.com/office/powerpoint/2010/main" val="217387035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Round 1: General Knowledge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AU" sz="4000" dirty="0"/>
              <a:t>Question 19: </a:t>
            </a:r>
          </a:p>
        </p:txBody>
      </p:sp>
    </p:spTree>
    <p:extLst>
      <p:ext uri="{BB962C8B-B14F-4D97-AF65-F5344CB8AC3E}">
        <p14:creationId xmlns:p14="http://schemas.microsoft.com/office/powerpoint/2010/main" val="222142626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Round 1: General Knowledge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AU" sz="4000" dirty="0"/>
              <a:t>Question 20: </a:t>
            </a:r>
          </a:p>
        </p:txBody>
      </p:sp>
    </p:spTree>
    <p:extLst>
      <p:ext uri="{BB962C8B-B14F-4D97-AF65-F5344CB8AC3E}">
        <p14:creationId xmlns:p14="http://schemas.microsoft.com/office/powerpoint/2010/main" val="318022373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9903580" cy="1320800"/>
          </a:xfrm>
        </p:spPr>
        <p:txBody>
          <a:bodyPr>
            <a:normAutofit/>
          </a:bodyPr>
          <a:lstStyle/>
          <a:p>
            <a:r>
              <a:rPr lang="en-AU" sz="4000" dirty="0"/>
              <a:t>Round 1		General Knowledge				   ANSWERS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2090057"/>
            <a:ext cx="8596668" cy="3951305"/>
          </a:xfrm>
        </p:spPr>
        <p:txBody>
          <a:bodyPr/>
          <a:lstStyle/>
          <a:p>
            <a:pPr>
              <a:buFont typeface="+mj-lt"/>
              <a:buAutoNum type="arabicPeriod"/>
            </a:pPr>
            <a:r>
              <a:rPr lang="en-AU" dirty="0"/>
              <a:t>Insert Answers here</a:t>
            </a:r>
          </a:p>
        </p:txBody>
      </p:sp>
    </p:spTree>
    <p:extLst>
      <p:ext uri="{BB962C8B-B14F-4D97-AF65-F5344CB8AC3E}">
        <p14:creationId xmlns:p14="http://schemas.microsoft.com/office/powerpoint/2010/main" val="211699408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79269" y="2495005"/>
            <a:ext cx="9222377" cy="928813"/>
          </a:xfrm>
        </p:spPr>
        <p:txBody>
          <a:bodyPr/>
          <a:lstStyle/>
          <a:p>
            <a:pPr algn="l"/>
            <a:r>
              <a:rPr lang="en-AU" dirty="0">
                <a:solidFill>
                  <a:schemeClr val="tx1"/>
                </a:solidFill>
              </a:rPr>
              <a:t>Round 2:</a:t>
            </a:r>
            <a:br>
              <a:rPr lang="en-AU" dirty="0">
                <a:solidFill>
                  <a:schemeClr val="tx1"/>
                </a:solidFill>
              </a:rPr>
            </a:br>
            <a:r>
              <a:rPr lang="en-AU" dirty="0">
                <a:solidFill>
                  <a:schemeClr val="tx1"/>
                </a:solidFill>
              </a:rPr>
              <a:t>Movie Trivia</a:t>
            </a:r>
          </a:p>
        </p:txBody>
      </p:sp>
    </p:spTree>
    <p:extLst>
      <p:ext uri="{BB962C8B-B14F-4D97-AF65-F5344CB8AC3E}">
        <p14:creationId xmlns:p14="http://schemas.microsoft.com/office/powerpoint/2010/main" val="400012748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Round 2: Movie Trivia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AU" sz="4000" dirty="0"/>
              <a:t>Question 1: </a:t>
            </a:r>
          </a:p>
        </p:txBody>
      </p:sp>
    </p:spTree>
    <p:extLst>
      <p:ext uri="{BB962C8B-B14F-4D97-AF65-F5344CB8AC3E}">
        <p14:creationId xmlns:p14="http://schemas.microsoft.com/office/powerpoint/2010/main" val="193030885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Round 2: Movie Trivia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AU" sz="4000" dirty="0"/>
              <a:t>Question 2: </a:t>
            </a:r>
          </a:p>
        </p:txBody>
      </p:sp>
    </p:spTree>
    <p:extLst>
      <p:ext uri="{BB962C8B-B14F-4D97-AF65-F5344CB8AC3E}">
        <p14:creationId xmlns:p14="http://schemas.microsoft.com/office/powerpoint/2010/main" val="43567078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Round 2: Movie Trivia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AU" sz="4000" dirty="0"/>
              <a:t>Question 3: </a:t>
            </a:r>
          </a:p>
        </p:txBody>
      </p:sp>
    </p:spTree>
    <p:extLst>
      <p:ext uri="{BB962C8B-B14F-4D97-AF65-F5344CB8AC3E}">
        <p14:creationId xmlns:p14="http://schemas.microsoft.com/office/powerpoint/2010/main" val="39690679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AU" sz="5400" dirty="0">
                <a:solidFill>
                  <a:schemeClr val="tx1"/>
                </a:solidFill>
              </a:rPr>
              <a:t>Rules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i="1" dirty="0"/>
              <a:t>To be decided by your club. These may include initiatives like;</a:t>
            </a:r>
          </a:p>
          <a:p>
            <a:r>
              <a:rPr lang="en-AU" i="1" dirty="0"/>
              <a:t>Double or nothing (table can decide on which round the table will perform best and elect to receive double to points for that round).</a:t>
            </a:r>
          </a:p>
          <a:p>
            <a:r>
              <a:rPr lang="en-AU" i="1" dirty="0"/>
              <a:t>Time limit to each question</a:t>
            </a:r>
          </a:p>
          <a:p>
            <a:r>
              <a:rPr lang="en-AU" i="1" dirty="0"/>
              <a:t>Buy an answer (set price to buy or bid to buy a question)</a:t>
            </a:r>
          </a:p>
          <a:p>
            <a:r>
              <a:rPr lang="en-AU" i="1" dirty="0"/>
              <a:t>Swap your score sheets with the table next to yours at the end of the round.</a:t>
            </a:r>
          </a:p>
          <a:p>
            <a:r>
              <a:rPr lang="en-AU" i="1" dirty="0"/>
              <a:t>Bonus points or how much each question is worth</a:t>
            </a:r>
          </a:p>
          <a:p>
            <a:r>
              <a:rPr lang="en-AU" i="1" dirty="0"/>
              <a:t>Penalties for phone use and </a:t>
            </a:r>
          </a:p>
          <a:p>
            <a:endParaRPr lang="en-AU" i="1" dirty="0"/>
          </a:p>
        </p:txBody>
      </p:sp>
    </p:spTree>
    <p:extLst>
      <p:ext uri="{BB962C8B-B14F-4D97-AF65-F5344CB8AC3E}">
        <p14:creationId xmlns:p14="http://schemas.microsoft.com/office/powerpoint/2010/main" val="3911622737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Round 2: Movie Trivia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AU" sz="4000" dirty="0"/>
              <a:t>Question 4: </a:t>
            </a:r>
          </a:p>
        </p:txBody>
      </p:sp>
    </p:spTree>
    <p:extLst>
      <p:ext uri="{BB962C8B-B14F-4D97-AF65-F5344CB8AC3E}">
        <p14:creationId xmlns:p14="http://schemas.microsoft.com/office/powerpoint/2010/main" val="2733451604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Round 2: Movie Trivia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AU" sz="4000" dirty="0"/>
              <a:t>Question 5: </a:t>
            </a:r>
          </a:p>
        </p:txBody>
      </p:sp>
    </p:spTree>
    <p:extLst>
      <p:ext uri="{BB962C8B-B14F-4D97-AF65-F5344CB8AC3E}">
        <p14:creationId xmlns:p14="http://schemas.microsoft.com/office/powerpoint/2010/main" val="4148621575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Round 2: Movie Trivia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AU" sz="4000" dirty="0"/>
              <a:t>Question 6: </a:t>
            </a:r>
          </a:p>
        </p:txBody>
      </p:sp>
    </p:spTree>
    <p:extLst>
      <p:ext uri="{BB962C8B-B14F-4D97-AF65-F5344CB8AC3E}">
        <p14:creationId xmlns:p14="http://schemas.microsoft.com/office/powerpoint/2010/main" val="793753505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Round 2: Movie Trivia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AU" sz="4000" dirty="0"/>
              <a:t>Question 7: </a:t>
            </a:r>
          </a:p>
        </p:txBody>
      </p:sp>
    </p:spTree>
    <p:extLst>
      <p:ext uri="{BB962C8B-B14F-4D97-AF65-F5344CB8AC3E}">
        <p14:creationId xmlns:p14="http://schemas.microsoft.com/office/powerpoint/2010/main" val="1405844036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Round 2: Movie Trivia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AU" sz="4000" dirty="0"/>
              <a:t>Question 8: </a:t>
            </a:r>
          </a:p>
        </p:txBody>
      </p:sp>
    </p:spTree>
    <p:extLst>
      <p:ext uri="{BB962C8B-B14F-4D97-AF65-F5344CB8AC3E}">
        <p14:creationId xmlns:p14="http://schemas.microsoft.com/office/powerpoint/2010/main" val="444983472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Round 2: Movie Trivia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AU" sz="4000" dirty="0"/>
              <a:t>Question 9: </a:t>
            </a:r>
          </a:p>
        </p:txBody>
      </p:sp>
    </p:spTree>
    <p:extLst>
      <p:ext uri="{BB962C8B-B14F-4D97-AF65-F5344CB8AC3E}">
        <p14:creationId xmlns:p14="http://schemas.microsoft.com/office/powerpoint/2010/main" val="1288620870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Round 2: Movie Trivia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AU" sz="4000" dirty="0"/>
              <a:t>Question 10: </a:t>
            </a:r>
          </a:p>
        </p:txBody>
      </p:sp>
    </p:spTree>
    <p:extLst>
      <p:ext uri="{BB962C8B-B14F-4D97-AF65-F5344CB8AC3E}">
        <p14:creationId xmlns:p14="http://schemas.microsoft.com/office/powerpoint/2010/main" val="1798959690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Round 2: Movie Trivia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AU" sz="4000" dirty="0"/>
              <a:t>Question 11: </a:t>
            </a:r>
          </a:p>
        </p:txBody>
      </p:sp>
    </p:spTree>
    <p:extLst>
      <p:ext uri="{BB962C8B-B14F-4D97-AF65-F5344CB8AC3E}">
        <p14:creationId xmlns:p14="http://schemas.microsoft.com/office/powerpoint/2010/main" val="1424718073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Round 2: Movie Trivia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AU" sz="4000" dirty="0"/>
              <a:t>Question 12: </a:t>
            </a:r>
          </a:p>
        </p:txBody>
      </p:sp>
    </p:spTree>
    <p:extLst>
      <p:ext uri="{BB962C8B-B14F-4D97-AF65-F5344CB8AC3E}">
        <p14:creationId xmlns:p14="http://schemas.microsoft.com/office/powerpoint/2010/main" val="1850003067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Round 2: Movie Trivia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AU" sz="4000" dirty="0"/>
              <a:t>Question 13: </a:t>
            </a:r>
          </a:p>
        </p:txBody>
      </p:sp>
    </p:spTree>
    <p:extLst>
      <p:ext uri="{BB962C8B-B14F-4D97-AF65-F5344CB8AC3E}">
        <p14:creationId xmlns:p14="http://schemas.microsoft.com/office/powerpoint/2010/main" val="30164895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79269" y="2495005"/>
            <a:ext cx="9222377" cy="928813"/>
          </a:xfrm>
        </p:spPr>
        <p:txBody>
          <a:bodyPr/>
          <a:lstStyle/>
          <a:p>
            <a:pPr algn="l"/>
            <a:r>
              <a:rPr lang="en-AU" dirty="0">
                <a:solidFill>
                  <a:schemeClr val="tx1"/>
                </a:solidFill>
              </a:rPr>
              <a:t>Round 1:</a:t>
            </a:r>
            <a:br>
              <a:rPr lang="en-AU" dirty="0">
                <a:solidFill>
                  <a:schemeClr val="tx1"/>
                </a:solidFill>
              </a:rPr>
            </a:br>
            <a:r>
              <a:rPr lang="en-AU" dirty="0">
                <a:solidFill>
                  <a:schemeClr val="tx1"/>
                </a:solidFill>
              </a:rPr>
              <a:t>General Knowledge</a:t>
            </a:r>
          </a:p>
        </p:txBody>
      </p:sp>
    </p:spTree>
    <p:extLst>
      <p:ext uri="{BB962C8B-B14F-4D97-AF65-F5344CB8AC3E}">
        <p14:creationId xmlns:p14="http://schemas.microsoft.com/office/powerpoint/2010/main" val="3960062397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Round 2: Movie Trivia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AU" sz="4000" dirty="0"/>
              <a:t>Question 14: </a:t>
            </a:r>
          </a:p>
        </p:txBody>
      </p:sp>
    </p:spTree>
    <p:extLst>
      <p:ext uri="{BB962C8B-B14F-4D97-AF65-F5344CB8AC3E}">
        <p14:creationId xmlns:p14="http://schemas.microsoft.com/office/powerpoint/2010/main" val="2957631049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Round 2: Movie Trivia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AU" sz="4000" dirty="0"/>
              <a:t>Question 15: </a:t>
            </a:r>
          </a:p>
        </p:txBody>
      </p:sp>
    </p:spTree>
    <p:extLst>
      <p:ext uri="{BB962C8B-B14F-4D97-AF65-F5344CB8AC3E}">
        <p14:creationId xmlns:p14="http://schemas.microsoft.com/office/powerpoint/2010/main" val="3905477339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Round 2: Movie Trivia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AU" sz="4000" dirty="0"/>
              <a:t>Question 16: </a:t>
            </a:r>
          </a:p>
        </p:txBody>
      </p:sp>
    </p:spTree>
    <p:extLst>
      <p:ext uri="{BB962C8B-B14F-4D97-AF65-F5344CB8AC3E}">
        <p14:creationId xmlns:p14="http://schemas.microsoft.com/office/powerpoint/2010/main" val="463365942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Round 2: Movie Trivia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AU" sz="4000" dirty="0"/>
              <a:t>Question 17: </a:t>
            </a:r>
          </a:p>
        </p:txBody>
      </p:sp>
    </p:spTree>
    <p:extLst>
      <p:ext uri="{BB962C8B-B14F-4D97-AF65-F5344CB8AC3E}">
        <p14:creationId xmlns:p14="http://schemas.microsoft.com/office/powerpoint/2010/main" val="133879452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Round 2: Movie Trivia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AU" sz="4000" dirty="0"/>
              <a:t>Question 18: </a:t>
            </a:r>
          </a:p>
        </p:txBody>
      </p:sp>
    </p:spTree>
    <p:extLst>
      <p:ext uri="{BB962C8B-B14F-4D97-AF65-F5344CB8AC3E}">
        <p14:creationId xmlns:p14="http://schemas.microsoft.com/office/powerpoint/2010/main" val="2291056057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Round 2: Movie Trivia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AU" sz="4000" dirty="0"/>
              <a:t>Question 19: </a:t>
            </a:r>
          </a:p>
        </p:txBody>
      </p:sp>
    </p:spTree>
    <p:extLst>
      <p:ext uri="{BB962C8B-B14F-4D97-AF65-F5344CB8AC3E}">
        <p14:creationId xmlns:p14="http://schemas.microsoft.com/office/powerpoint/2010/main" val="2454700817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Round 2: Movie Trivia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AU" sz="4000" dirty="0"/>
              <a:t>Question 20: </a:t>
            </a:r>
          </a:p>
        </p:txBody>
      </p:sp>
    </p:spTree>
    <p:extLst>
      <p:ext uri="{BB962C8B-B14F-4D97-AF65-F5344CB8AC3E}">
        <p14:creationId xmlns:p14="http://schemas.microsoft.com/office/powerpoint/2010/main" val="4196481331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AU" sz="4000" dirty="0"/>
              <a:t>Round 2	Movie Trivia		ANSWERS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2129246"/>
            <a:ext cx="8596668" cy="3912116"/>
          </a:xfrm>
        </p:spPr>
        <p:txBody>
          <a:bodyPr/>
          <a:lstStyle/>
          <a:p>
            <a:pPr>
              <a:buFont typeface="+mj-lt"/>
              <a:buAutoNum type="arabicPeriod"/>
            </a:pPr>
            <a:r>
              <a:rPr lang="en-AU" dirty="0"/>
              <a:t>Insert Answers here</a:t>
            </a:r>
          </a:p>
        </p:txBody>
      </p:sp>
    </p:spTree>
    <p:extLst>
      <p:ext uri="{BB962C8B-B14F-4D97-AF65-F5344CB8AC3E}">
        <p14:creationId xmlns:p14="http://schemas.microsoft.com/office/powerpoint/2010/main" val="3257369538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AU" sz="4800" dirty="0">
                <a:solidFill>
                  <a:schemeClr val="tx1"/>
                </a:solidFill>
              </a:rPr>
              <a:t>Game 1: Heads and Tails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677334" y="1930400"/>
            <a:ext cx="8596668" cy="3880773"/>
          </a:xfrm>
        </p:spPr>
        <p:txBody>
          <a:bodyPr/>
          <a:lstStyle/>
          <a:p>
            <a:r>
              <a:rPr lang="en-AU" dirty="0"/>
              <a:t>Clubs can choose to alter this game. A number of games include:</a:t>
            </a:r>
          </a:p>
          <a:p>
            <a:r>
              <a:rPr lang="en-AU" dirty="0"/>
              <a:t>Heads and tails</a:t>
            </a:r>
          </a:p>
          <a:p>
            <a:r>
              <a:rPr lang="en-AU" dirty="0"/>
              <a:t>Toss the coin closest to the bottle of wine/ alcohol</a:t>
            </a:r>
          </a:p>
          <a:p>
            <a:r>
              <a:rPr lang="en-AU" dirty="0"/>
              <a:t>Pin the tail on the donkey (or similar game depending on the theme of your event)</a:t>
            </a:r>
          </a:p>
          <a:p>
            <a:endParaRPr lang="en-AU" dirty="0"/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755807416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678009" y="165254"/>
          <a:ext cx="7557431" cy="54864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19475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626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53872">
                <a:tc>
                  <a:txBody>
                    <a:bodyPr/>
                    <a:lstStyle/>
                    <a:p>
                      <a:r>
                        <a:rPr lang="en-US" dirty="0"/>
                        <a:t>Team Names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Score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5387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5387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5387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5387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5387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5387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5387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5387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5387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5387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5387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5387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5387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35387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936477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Round 1: General Knowledge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AU" sz="4000" dirty="0"/>
              <a:t>Question 1: </a:t>
            </a:r>
          </a:p>
        </p:txBody>
      </p:sp>
    </p:spTree>
    <p:extLst>
      <p:ext uri="{BB962C8B-B14F-4D97-AF65-F5344CB8AC3E}">
        <p14:creationId xmlns:p14="http://schemas.microsoft.com/office/powerpoint/2010/main" val="3019964840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79269" y="2495005"/>
            <a:ext cx="9222377" cy="928813"/>
          </a:xfrm>
        </p:spPr>
        <p:txBody>
          <a:bodyPr/>
          <a:lstStyle/>
          <a:p>
            <a:pPr algn="l"/>
            <a:r>
              <a:rPr lang="en-AU" dirty="0">
                <a:solidFill>
                  <a:schemeClr val="tx1"/>
                </a:solidFill>
              </a:rPr>
              <a:t>Round 3:</a:t>
            </a:r>
            <a:br>
              <a:rPr lang="en-AU" dirty="0">
                <a:solidFill>
                  <a:schemeClr val="tx1"/>
                </a:solidFill>
              </a:rPr>
            </a:br>
            <a:r>
              <a:rPr lang="en-AU" dirty="0">
                <a:solidFill>
                  <a:schemeClr val="tx1"/>
                </a:solidFill>
              </a:rPr>
              <a:t>Sports Trivia</a:t>
            </a:r>
          </a:p>
        </p:txBody>
      </p:sp>
    </p:spTree>
    <p:extLst>
      <p:ext uri="{BB962C8B-B14F-4D97-AF65-F5344CB8AC3E}">
        <p14:creationId xmlns:p14="http://schemas.microsoft.com/office/powerpoint/2010/main" val="3343604509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Round 3: Sports Trivia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AU" sz="4000" dirty="0"/>
              <a:t>Question 1: </a:t>
            </a:r>
          </a:p>
        </p:txBody>
      </p:sp>
    </p:spTree>
    <p:extLst>
      <p:ext uri="{BB962C8B-B14F-4D97-AF65-F5344CB8AC3E}">
        <p14:creationId xmlns:p14="http://schemas.microsoft.com/office/powerpoint/2010/main" val="1231338117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Round 3: Sports Trivia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AU" sz="4000" dirty="0"/>
              <a:t>Question 2: </a:t>
            </a:r>
          </a:p>
        </p:txBody>
      </p:sp>
    </p:spTree>
    <p:extLst>
      <p:ext uri="{BB962C8B-B14F-4D97-AF65-F5344CB8AC3E}">
        <p14:creationId xmlns:p14="http://schemas.microsoft.com/office/powerpoint/2010/main" val="949623703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Round 3: Sports Trivia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AU" sz="4000" dirty="0"/>
              <a:t>Question 3: </a:t>
            </a:r>
          </a:p>
        </p:txBody>
      </p:sp>
    </p:spTree>
    <p:extLst>
      <p:ext uri="{BB962C8B-B14F-4D97-AF65-F5344CB8AC3E}">
        <p14:creationId xmlns:p14="http://schemas.microsoft.com/office/powerpoint/2010/main" val="1040119456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Round 3: Sports Trivia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AU" sz="4000" dirty="0"/>
              <a:t>Question 4: </a:t>
            </a:r>
          </a:p>
        </p:txBody>
      </p:sp>
    </p:spTree>
    <p:extLst>
      <p:ext uri="{BB962C8B-B14F-4D97-AF65-F5344CB8AC3E}">
        <p14:creationId xmlns:p14="http://schemas.microsoft.com/office/powerpoint/2010/main" val="3227415632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Round 3: Sports Trivia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AU" sz="4000" dirty="0"/>
              <a:t>Question 5: </a:t>
            </a:r>
          </a:p>
        </p:txBody>
      </p:sp>
    </p:spTree>
    <p:extLst>
      <p:ext uri="{BB962C8B-B14F-4D97-AF65-F5344CB8AC3E}">
        <p14:creationId xmlns:p14="http://schemas.microsoft.com/office/powerpoint/2010/main" val="4053107645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Round 3: Sports Trivia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AU" sz="4000" dirty="0"/>
              <a:t>Question 6: </a:t>
            </a:r>
          </a:p>
        </p:txBody>
      </p:sp>
    </p:spTree>
    <p:extLst>
      <p:ext uri="{BB962C8B-B14F-4D97-AF65-F5344CB8AC3E}">
        <p14:creationId xmlns:p14="http://schemas.microsoft.com/office/powerpoint/2010/main" val="2648614862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Round 3: Sports Trivia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AU" sz="4000" dirty="0"/>
              <a:t>Question 7: </a:t>
            </a:r>
          </a:p>
        </p:txBody>
      </p:sp>
    </p:spTree>
    <p:extLst>
      <p:ext uri="{BB962C8B-B14F-4D97-AF65-F5344CB8AC3E}">
        <p14:creationId xmlns:p14="http://schemas.microsoft.com/office/powerpoint/2010/main" val="2025059781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Round 3: Sports Trivia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AU" sz="4000" dirty="0"/>
              <a:t>Question 8: </a:t>
            </a:r>
          </a:p>
        </p:txBody>
      </p:sp>
    </p:spTree>
    <p:extLst>
      <p:ext uri="{BB962C8B-B14F-4D97-AF65-F5344CB8AC3E}">
        <p14:creationId xmlns:p14="http://schemas.microsoft.com/office/powerpoint/2010/main" val="189773866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Round 3: Sports Trivia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AU" sz="4000" dirty="0"/>
              <a:t>Question 9: </a:t>
            </a:r>
          </a:p>
        </p:txBody>
      </p:sp>
    </p:spTree>
    <p:extLst>
      <p:ext uri="{BB962C8B-B14F-4D97-AF65-F5344CB8AC3E}">
        <p14:creationId xmlns:p14="http://schemas.microsoft.com/office/powerpoint/2010/main" val="2276336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Round 1: General Knowledge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AU" sz="4000" dirty="0"/>
              <a:t>Question 2: </a:t>
            </a:r>
          </a:p>
        </p:txBody>
      </p:sp>
    </p:spTree>
    <p:extLst>
      <p:ext uri="{BB962C8B-B14F-4D97-AF65-F5344CB8AC3E}">
        <p14:creationId xmlns:p14="http://schemas.microsoft.com/office/powerpoint/2010/main" val="1761620759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Round 3: Sports Trivia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AU" sz="4000" dirty="0"/>
              <a:t>Question 10: </a:t>
            </a:r>
          </a:p>
        </p:txBody>
      </p:sp>
    </p:spTree>
    <p:extLst>
      <p:ext uri="{BB962C8B-B14F-4D97-AF65-F5344CB8AC3E}">
        <p14:creationId xmlns:p14="http://schemas.microsoft.com/office/powerpoint/2010/main" val="388570313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Round 3: Sports Trivia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AU" sz="4000" dirty="0"/>
              <a:t>Question 11: </a:t>
            </a:r>
          </a:p>
        </p:txBody>
      </p:sp>
    </p:spTree>
    <p:extLst>
      <p:ext uri="{BB962C8B-B14F-4D97-AF65-F5344CB8AC3E}">
        <p14:creationId xmlns:p14="http://schemas.microsoft.com/office/powerpoint/2010/main" val="728083391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Round 3: Sports Trivia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AU" sz="4000" dirty="0"/>
              <a:t>Question 12: </a:t>
            </a:r>
          </a:p>
        </p:txBody>
      </p:sp>
    </p:spTree>
    <p:extLst>
      <p:ext uri="{BB962C8B-B14F-4D97-AF65-F5344CB8AC3E}">
        <p14:creationId xmlns:p14="http://schemas.microsoft.com/office/powerpoint/2010/main" val="3829725272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Round 3: Sports Trivia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AU" sz="4000" dirty="0"/>
              <a:t>Question 13: </a:t>
            </a:r>
          </a:p>
        </p:txBody>
      </p:sp>
    </p:spTree>
    <p:extLst>
      <p:ext uri="{BB962C8B-B14F-4D97-AF65-F5344CB8AC3E}">
        <p14:creationId xmlns:p14="http://schemas.microsoft.com/office/powerpoint/2010/main" val="527667073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Round 3: Sports Trivia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AU" sz="4000" dirty="0"/>
              <a:t>Question 14: </a:t>
            </a:r>
          </a:p>
        </p:txBody>
      </p:sp>
    </p:spTree>
    <p:extLst>
      <p:ext uri="{BB962C8B-B14F-4D97-AF65-F5344CB8AC3E}">
        <p14:creationId xmlns:p14="http://schemas.microsoft.com/office/powerpoint/2010/main" val="282806346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Round 3: Sports Trivia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AU" sz="4000" dirty="0"/>
              <a:t>Question 15: </a:t>
            </a:r>
          </a:p>
        </p:txBody>
      </p:sp>
    </p:spTree>
    <p:extLst>
      <p:ext uri="{BB962C8B-B14F-4D97-AF65-F5344CB8AC3E}">
        <p14:creationId xmlns:p14="http://schemas.microsoft.com/office/powerpoint/2010/main" val="2677911733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Round 3: Sports Trivia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AU" sz="4000" dirty="0"/>
              <a:t>Question 16: </a:t>
            </a:r>
          </a:p>
        </p:txBody>
      </p:sp>
    </p:spTree>
    <p:extLst>
      <p:ext uri="{BB962C8B-B14F-4D97-AF65-F5344CB8AC3E}">
        <p14:creationId xmlns:p14="http://schemas.microsoft.com/office/powerpoint/2010/main" val="3684064253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Round 3: Sports Trivia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AU" sz="4000" dirty="0"/>
              <a:t>Question 17: </a:t>
            </a:r>
          </a:p>
        </p:txBody>
      </p:sp>
    </p:spTree>
    <p:extLst>
      <p:ext uri="{BB962C8B-B14F-4D97-AF65-F5344CB8AC3E}">
        <p14:creationId xmlns:p14="http://schemas.microsoft.com/office/powerpoint/2010/main" val="2994895590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Round 3: Sports Trivia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AU" sz="4000" dirty="0"/>
              <a:t>Question 18: </a:t>
            </a:r>
          </a:p>
        </p:txBody>
      </p:sp>
    </p:spTree>
    <p:extLst>
      <p:ext uri="{BB962C8B-B14F-4D97-AF65-F5344CB8AC3E}">
        <p14:creationId xmlns:p14="http://schemas.microsoft.com/office/powerpoint/2010/main" val="3094311083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Round 3: Sports Trivia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AU" sz="4000" dirty="0"/>
              <a:t>Question 19: </a:t>
            </a:r>
          </a:p>
        </p:txBody>
      </p:sp>
    </p:spTree>
    <p:extLst>
      <p:ext uri="{BB962C8B-B14F-4D97-AF65-F5344CB8AC3E}">
        <p14:creationId xmlns:p14="http://schemas.microsoft.com/office/powerpoint/2010/main" val="14949914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Round 1: General Knowledge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AU" sz="4000" dirty="0"/>
              <a:t>Question 3: </a:t>
            </a:r>
          </a:p>
        </p:txBody>
      </p:sp>
    </p:spTree>
    <p:extLst>
      <p:ext uri="{BB962C8B-B14F-4D97-AF65-F5344CB8AC3E}">
        <p14:creationId xmlns:p14="http://schemas.microsoft.com/office/powerpoint/2010/main" val="2716397634"/>
      </p:ext>
    </p:extLst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Round 3: Sports Trivia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AU" sz="4000" dirty="0"/>
              <a:t>Question 20: </a:t>
            </a:r>
          </a:p>
        </p:txBody>
      </p:sp>
    </p:spTree>
    <p:extLst>
      <p:ext uri="{BB962C8B-B14F-4D97-AF65-F5344CB8AC3E}">
        <p14:creationId xmlns:p14="http://schemas.microsoft.com/office/powerpoint/2010/main" val="2318041808"/>
      </p:ext>
    </p:extLst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AU" sz="4000" dirty="0"/>
              <a:t>Round 3	Sports Trivia	ANSWERS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2129246"/>
            <a:ext cx="8596668" cy="3912116"/>
          </a:xfrm>
        </p:spPr>
        <p:txBody>
          <a:bodyPr/>
          <a:lstStyle/>
          <a:p>
            <a:pPr>
              <a:buFont typeface="+mj-lt"/>
              <a:buAutoNum type="arabicPeriod"/>
            </a:pPr>
            <a:r>
              <a:rPr lang="en-AU" dirty="0"/>
              <a:t>Insert Answers here</a:t>
            </a:r>
          </a:p>
        </p:txBody>
      </p:sp>
    </p:spTree>
    <p:extLst>
      <p:ext uri="{BB962C8B-B14F-4D97-AF65-F5344CB8AC3E}">
        <p14:creationId xmlns:p14="http://schemas.microsoft.com/office/powerpoint/2010/main" val="2340773755"/>
      </p:ext>
    </p:extLst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AU" sz="4800" dirty="0">
                <a:solidFill>
                  <a:schemeClr val="tx1"/>
                </a:solidFill>
              </a:rPr>
              <a:t>Puzzle Sheets Due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677334" y="1930400"/>
            <a:ext cx="8596668" cy="3880773"/>
          </a:xfrm>
        </p:spPr>
        <p:txBody>
          <a:bodyPr/>
          <a:lstStyle/>
          <a:p>
            <a:r>
              <a:rPr lang="en-AU" dirty="0"/>
              <a:t>Clubs can create their own puzzle sheets. The Apex club of Bairnsdale often has one </a:t>
            </a:r>
            <a:r>
              <a:rPr lang="en-AU" i="1" dirty="0"/>
              <a:t>Who am I? </a:t>
            </a:r>
            <a:r>
              <a:rPr lang="en-AU" dirty="0"/>
              <a:t>page with a series of cropped famous faces and also a sheet of riddles.</a:t>
            </a:r>
          </a:p>
          <a:p>
            <a:r>
              <a:rPr lang="en-AU" dirty="0"/>
              <a:t>Participants are allowed to start these puzzle sheets as soon as they arrive and between rounds when games are being played. It’s a great icebreaker, often at these events there are people on each table that don’t know each other well.</a:t>
            </a:r>
          </a:p>
          <a:p>
            <a:endParaRPr lang="en-AU" dirty="0"/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486396749"/>
      </p:ext>
    </p:extLst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678009" y="165254"/>
          <a:ext cx="7557431" cy="54864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19475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626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53872">
                <a:tc>
                  <a:txBody>
                    <a:bodyPr/>
                    <a:lstStyle/>
                    <a:p>
                      <a:r>
                        <a:rPr lang="en-US" dirty="0"/>
                        <a:t>Team Names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Score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5387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5387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5387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5387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5387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5387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5387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5387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5387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5387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5387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5387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5387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35387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51425080"/>
      </p:ext>
    </p:extLst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79269" y="2495005"/>
            <a:ext cx="9222377" cy="928813"/>
          </a:xfrm>
        </p:spPr>
        <p:txBody>
          <a:bodyPr/>
          <a:lstStyle/>
          <a:p>
            <a:pPr algn="l"/>
            <a:r>
              <a:rPr lang="en-AU" dirty="0">
                <a:solidFill>
                  <a:schemeClr val="tx1"/>
                </a:solidFill>
              </a:rPr>
              <a:t>Round 4:</a:t>
            </a:r>
            <a:br>
              <a:rPr lang="en-AU" dirty="0">
                <a:solidFill>
                  <a:schemeClr val="tx1"/>
                </a:solidFill>
              </a:rPr>
            </a:br>
            <a:r>
              <a:rPr lang="en-AU" dirty="0">
                <a:solidFill>
                  <a:schemeClr val="tx1"/>
                </a:solidFill>
              </a:rPr>
              <a:t>Music Trivia</a:t>
            </a:r>
          </a:p>
        </p:txBody>
      </p:sp>
    </p:spTree>
    <p:extLst>
      <p:ext uri="{BB962C8B-B14F-4D97-AF65-F5344CB8AC3E}">
        <p14:creationId xmlns:p14="http://schemas.microsoft.com/office/powerpoint/2010/main" val="3284095545"/>
      </p:ext>
    </p:extLst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32163"/>
            <a:ext cx="8596668" cy="1320800"/>
          </a:xfrm>
        </p:spPr>
        <p:txBody>
          <a:bodyPr/>
          <a:lstStyle/>
          <a:p>
            <a:r>
              <a:rPr lang="en-AU" dirty="0"/>
              <a:t>Round 4: Music Trivia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118005"/>
            <a:ext cx="8596668" cy="139250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AU" sz="4000" dirty="0"/>
              <a:t>For each question name the song and the artist. </a:t>
            </a:r>
          </a:p>
        </p:txBody>
      </p:sp>
      <p:sp>
        <p:nvSpPr>
          <p:cNvPr id="4" name="Flowchart: Alternate Process 3"/>
          <p:cNvSpPr/>
          <p:nvPr/>
        </p:nvSpPr>
        <p:spPr>
          <a:xfrm>
            <a:off x="677334" y="3683726"/>
            <a:ext cx="1216780" cy="796834"/>
          </a:xfrm>
          <a:prstGeom prst="flowChartAlternateProcess">
            <a:avLst/>
          </a:prstGeom>
          <a:ln w="57150">
            <a:solidFill>
              <a:schemeClr val="accent2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AU" sz="3600" dirty="0"/>
              <a:t>7</a:t>
            </a:r>
          </a:p>
        </p:txBody>
      </p:sp>
      <p:sp>
        <p:nvSpPr>
          <p:cNvPr id="5" name="Flowchart: Alternate Process 4"/>
          <p:cNvSpPr/>
          <p:nvPr/>
        </p:nvSpPr>
        <p:spPr>
          <a:xfrm>
            <a:off x="2046514" y="3677195"/>
            <a:ext cx="1216780" cy="796834"/>
          </a:xfrm>
          <a:prstGeom prst="flowChartAlternateProcess">
            <a:avLst/>
          </a:prstGeom>
          <a:ln w="57150">
            <a:solidFill>
              <a:schemeClr val="accent2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AU" sz="3600" dirty="0"/>
              <a:t>8</a:t>
            </a:r>
          </a:p>
        </p:txBody>
      </p:sp>
      <p:sp>
        <p:nvSpPr>
          <p:cNvPr id="6" name="Flowchart: Alternate Process 5"/>
          <p:cNvSpPr/>
          <p:nvPr/>
        </p:nvSpPr>
        <p:spPr>
          <a:xfrm>
            <a:off x="3415694" y="3668487"/>
            <a:ext cx="1216780" cy="796834"/>
          </a:xfrm>
          <a:prstGeom prst="flowChartAlternateProcess">
            <a:avLst/>
          </a:prstGeom>
          <a:ln w="57150">
            <a:solidFill>
              <a:schemeClr val="accent2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AU" sz="3600" dirty="0"/>
              <a:t>9</a:t>
            </a:r>
          </a:p>
        </p:txBody>
      </p:sp>
      <p:sp>
        <p:nvSpPr>
          <p:cNvPr id="7" name="Flowchart: Alternate Process 6"/>
          <p:cNvSpPr/>
          <p:nvPr/>
        </p:nvSpPr>
        <p:spPr>
          <a:xfrm>
            <a:off x="4783907" y="3648892"/>
            <a:ext cx="1216780" cy="796834"/>
          </a:xfrm>
          <a:prstGeom prst="flowChartAlternateProcess">
            <a:avLst/>
          </a:prstGeom>
          <a:ln w="57150">
            <a:solidFill>
              <a:schemeClr val="accent2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AU" sz="3600" dirty="0"/>
              <a:t>10</a:t>
            </a:r>
          </a:p>
        </p:txBody>
      </p:sp>
      <p:sp>
        <p:nvSpPr>
          <p:cNvPr id="8" name="Flowchart: Alternate Process 7"/>
          <p:cNvSpPr/>
          <p:nvPr/>
        </p:nvSpPr>
        <p:spPr>
          <a:xfrm>
            <a:off x="6152120" y="3644538"/>
            <a:ext cx="1216780" cy="796834"/>
          </a:xfrm>
          <a:prstGeom prst="flowChartAlternateProcess">
            <a:avLst/>
          </a:prstGeom>
          <a:ln w="57150">
            <a:solidFill>
              <a:schemeClr val="accent2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AU" sz="3600" dirty="0"/>
              <a:t>11</a:t>
            </a:r>
          </a:p>
        </p:txBody>
      </p:sp>
      <p:sp>
        <p:nvSpPr>
          <p:cNvPr id="9" name="Flowchart: Alternate Process 8"/>
          <p:cNvSpPr/>
          <p:nvPr/>
        </p:nvSpPr>
        <p:spPr>
          <a:xfrm>
            <a:off x="7520333" y="3659777"/>
            <a:ext cx="1216780" cy="796834"/>
          </a:xfrm>
          <a:prstGeom prst="flowChartAlternateProcess">
            <a:avLst/>
          </a:prstGeom>
          <a:ln w="57150">
            <a:solidFill>
              <a:schemeClr val="accent2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AU" sz="3600" dirty="0"/>
              <a:t>12</a:t>
            </a:r>
          </a:p>
        </p:txBody>
      </p:sp>
      <p:sp>
        <p:nvSpPr>
          <p:cNvPr id="10" name="Flowchart: Alternate Process 9"/>
          <p:cNvSpPr/>
          <p:nvPr/>
        </p:nvSpPr>
        <p:spPr>
          <a:xfrm>
            <a:off x="677334" y="4656909"/>
            <a:ext cx="1216780" cy="796834"/>
          </a:xfrm>
          <a:prstGeom prst="flowChartAlternateProcess">
            <a:avLst/>
          </a:prstGeom>
          <a:ln w="57150">
            <a:solidFill>
              <a:schemeClr val="accent2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AU" sz="3600" dirty="0"/>
              <a:t>13</a:t>
            </a:r>
          </a:p>
        </p:txBody>
      </p:sp>
      <p:sp>
        <p:nvSpPr>
          <p:cNvPr id="11" name="Flowchart: Alternate Process 10"/>
          <p:cNvSpPr/>
          <p:nvPr/>
        </p:nvSpPr>
        <p:spPr>
          <a:xfrm>
            <a:off x="2044094" y="4626429"/>
            <a:ext cx="1216780" cy="796834"/>
          </a:xfrm>
          <a:prstGeom prst="flowChartAlternateProcess">
            <a:avLst/>
          </a:prstGeom>
          <a:ln w="57150">
            <a:solidFill>
              <a:schemeClr val="accent2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AU" sz="3600" dirty="0"/>
              <a:t>14</a:t>
            </a:r>
          </a:p>
        </p:txBody>
      </p:sp>
      <p:sp>
        <p:nvSpPr>
          <p:cNvPr id="12" name="Flowchart: Alternate Process 11"/>
          <p:cNvSpPr/>
          <p:nvPr/>
        </p:nvSpPr>
        <p:spPr>
          <a:xfrm>
            <a:off x="3415694" y="4626429"/>
            <a:ext cx="1216780" cy="796834"/>
          </a:xfrm>
          <a:prstGeom prst="flowChartAlternateProcess">
            <a:avLst/>
          </a:prstGeom>
          <a:ln w="57150">
            <a:solidFill>
              <a:schemeClr val="accent2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AU" sz="3600" dirty="0"/>
              <a:t>15</a:t>
            </a:r>
          </a:p>
        </p:txBody>
      </p:sp>
      <p:sp>
        <p:nvSpPr>
          <p:cNvPr id="13" name="Flowchart: Alternate Process 12"/>
          <p:cNvSpPr/>
          <p:nvPr/>
        </p:nvSpPr>
        <p:spPr>
          <a:xfrm>
            <a:off x="4783907" y="4626429"/>
            <a:ext cx="1216780" cy="796834"/>
          </a:xfrm>
          <a:prstGeom prst="flowChartAlternateProcess">
            <a:avLst/>
          </a:prstGeom>
          <a:ln w="57150">
            <a:solidFill>
              <a:schemeClr val="accent2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AU" sz="3600" dirty="0"/>
              <a:t>16</a:t>
            </a:r>
          </a:p>
        </p:txBody>
      </p:sp>
      <p:sp>
        <p:nvSpPr>
          <p:cNvPr id="14" name="Flowchart: Alternate Process 13"/>
          <p:cNvSpPr/>
          <p:nvPr/>
        </p:nvSpPr>
        <p:spPr>
          <a:xfrm>
            <a:off x="6152120" y="4622075"/>
            <a:ext cx="1216780" cy="796834"/>
          </a:xfrm>
          <a:prstGeom prst="flowChartAlternateProcess">
            <a:avLst/>
          </a:prstGeom>
          <a:ln w="57150">
            <a:solidFill>
              <a:schemeClr val="accent2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AU" sz="3600" dirty="0"/>
              <a:t>17</a:t>
            </a:r>
          </a:p>
        </p:txBody>
      </p:sp>
      <p:sp>
        <p:nvSpPr>
          <p:cNvPr id="15" name="Flowchart: Alternate Process 14"/>
          <p:cNvSpPr/>
          <p:nvPr/>
        </p:nvSpPr>
        <p:spPr>
          <a:xfrm>
            <a:off x="7520333" y="4622075"/>
            <a:ext cx="1216780" cy="796834"/>
          </a:xfrm>
          <a:prstGeom prst="flowChartAlternateProcess">
            <a:avLst/>
          </a:prstGeom>
          <a:ln w="57150">
            <a:solidFill>
              <a:schemeClr val="accent2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AU" sz="3600" dirty="0"/>
              <a:t>18</a:t>
            </a:r>
          </a:p>
        </p:txBody>
      </p:sp>
      <p:sp>
        <p:nvSpPr>
          <p:cNvPr id="16" name="Flowchart: Alternate Process 15"/>
          <p:cNvSpPr/>
          <p:nvPr/>
        </p:nvSpPr>
        <p:spPr>
          <a:xfrm>
            <a:off x="699104" y="2751908"/>
            <a:ext cx="1216780" cy="796834"/>
          </a:xfrm>
          <a:prstGeom prst="flowChartAlternateProcess">
            <a:avLst/>
          </a:prstGeom>
          <a:ln w="57150">
            <a:solidFill>
              <a:schemeClr val="accent2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AU" sz="3600" dirty="0"/>
              <a:t>1</a:t>
            </a:r>
          </a:p>
        </p:txBody>
      </p:sp>
      <p:sp>
        <p:nvSpPr>
          <p:cNvPr id="17" name="Flowchart: Alternate Process 16"/>
          <p:cNvSpPr/>
          <p:nvPr/>
        </p:nvSpPr>
        <p:spPr>
          <a:xfrm>
            <a:off x="2068284" y="2745377"/>
            <a:ext cx="1216780" cy="796834"/>
          </a:xfrm>
          <a:prstGeom prst="flowChartAlternateProcess">
            <a:avLst/>
          </a:prstGeom>
          <a:ln w="57150">
            <a:solidFill>
              <a:schemeClr val="accent2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AU" sz="3600" dirty="0"/>
              <a:t>2</a:t>
            </a:r>
          </a:p>
        </p:txBody>
      </p:sp>
      <p:sp>
        <p:nvSpPr>
          <p:cNvPr id="18" name="Flowchart: Alternate Process 17"/>
          <p:cNvSpPr/>
          <p:nvPr/>
        </p:nvSpPr>
        <p:spPr>
          <a:xfrm>
            <a:off x="3437464" y="2736669"/>
            <a:ext cx="1216780" cy="796834"/>
          </a:xfrm>
          <a:prstGeom prst="flowChartAlternateProcess">
            <a:avLst/>
          </a:prstGeom>
          <a:ln w="57150">
            <a:solidFill>
              <a:schemeClr val="accent2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AU" sz="3600" dirty="0"/>
              <a:t>3</a:t>
            </a:r>
          </a:p>
        </p:txBody>
      </p:sp>
      <p:sp>
        <p:nvSpPr>
          <p:cNvPr id="19" name="Flowchart: Alternate Process 18"/>
          <p:cNvSpPr/>
          <p:nvPr/>
        </p:nvSpPr>
        <p:spPr>
          <a:xfrm>
            <a:off x="4805677" y="2743201"/>
            <a:ext cx="1216780" cy="796834"/>
          </a:xfrm>
          <a:prstGeom prst="flowChartAlternateProcess">
            <a:avLst/>
          </a:prstGeom>
          <a:ln w="57150">
            <a:solidFill>
              <a:schemeClr val="accent2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AU" sz="3600" dirty="0"/>
              <a:t>4</a:t>
            </a:r>
          </a:p>
        </p:txBody>
      </p:sp>
      <p:sp>
        <p:nvSpPr>
          <p:cNvPr id="20" name="Flowchart: Alternate Process 19"/>
          <p:cNvSpPr/>
          <p:nvPr/>
        </p:nvSpPr>
        <p:spPr>
          <a:xfrm>
            <a:off x="6172923" y="2722937"/>
            <a:ext cx="1216780" cy="796834"/>
          </a:xfrm>
          <a:prstGeom prst="flowChartAlternateProcess">
            <a:avLst/>
          </a:prstGeom>
          <a:ln w="57150">
            <a:solidFill>
              <a:schemeClr val="accent2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AU" sz="3600" dirty="0"/>
              <a:t>5</a:t>
            </a:r>
          </a:p>
        </p:txBody>
      </p:sp>
      <p:sp>
        <p:nvSpPr>
          <p:cNvPr id="21" name="Flowchart: Alternate Process 20"/>
          <p:cNvSpPr/>
          <p:nvPr/>
        </p:nvSpPr>
        <p:spPr>
          <a:xfrm>
            <a:off x="7540169" y="2722937"/>
            <a:ext cx="1216780" cy="796834"/>
          </a:xfrm>
          <a:prstGeom prst="flowChartAlternateProcess">
            <a:avLst/>
          </a:prstGeom>
          <a:ln w="57150">
            <a:solidFill>
              <a:schemeClr val="accent2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AU" sz="3600" dirty="0"/>
              <a:t>6</a:t>
            </a:r>
          </a:p>
        </p:txBody>
      </p:sp>
      <p:sp>
        <p:nvSpPr>
          <p:cNvPr id="23" name="Flowchart: Alternate Process 22"/>
          <p:cNvSpPr/>
          <p:nvPr/>
        </p:nvSpPr>
        <p:spPr>
          <a:xfrm>
            <a:off x="6200016" y="5597434"/>
            <a:ext cx="1216780" cy="796834"/>
          </a:xfrm>
          <a:prstGeom prst="flowChartAlternateProcess">
            <a:avLst/>
          </a:prstGeom>
          <a:ln w="57150">
            <a:solidFill>
              <a:schemeClr val="accent2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AU" sz="3600" dirty="0"/>
              <a:t>19</a:t>
            </a:r>
          </a:p>
        </p:txBody>
      </p:sp>
      <p:sp>
        <p:nvSpPr>
          <p:cNvPr id="24" name="Flowchart: Alternate Process 23"/>
          <p:cNvSpPr/>
          <p:nvPr/>
        </p:nvSpPr>
        <p:spPr>
          <a:xfrm>
            <a:off x="7568229" y="5597434"/>
            <a:ext cx="1216780" cy="796834"/>
          </a:xfrm>
          <a:prstGeom prst="flowChartAlternateProcess">
            <a:avLst/>
          </a:prstGeom>
          <a:ln w="57150">
            <a:solidFill>
              <a:schemeClr val="accent2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AU" sz="3600" dirty="0"/>
              <a:t>20</a:t>
            </a:r>
          </a:p>
        </p:txBody>
      </p:sp>
    </p:spTree>
    <p:extLst>
      <p:ext uri="{BB962C8B-B14F-4D97-AF65-F5344CB8AC3E}">
        <p14:creationId xmlns:p14="http://schemas.microsoft.com/office/powerpoint/2010/main" val="7907879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2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2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3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4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4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5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5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5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6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6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7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7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7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7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7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8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8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8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9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9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9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9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9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9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0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0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0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0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0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1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1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1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1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1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1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2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2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2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2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2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2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32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33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34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35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>
                      <p:stCondLst>
                        <p:cond delay="indefinite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39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40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41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2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3" grpId="0" animBg="1"/>
      <p:bldP spid="24" grpId="0" animBg="1"/>
    </p:bldLst>
  </p:timing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9903580" cy="1320800"/>
          </a:xfrm>
        </p:spPr>
        <p:txBody>
          <a:bodyPr>
            <a:normAutofit/>
          </a:bodyPr>
          <a:lstStyle/>
          <a:p>
            <a:r>
              <a:rPr lang="en-AU" sz="4000" dirty="0"/>
              <a:t>Round 4		Music Trivia			  </a:t>
            </a:r>
            <a:br>
              <a:rPr lang="en-AU" sz="4000" dirty="0"/>
            </a:br>
            <a:r>
              <a:rPr lang="en-AU" sz="4000" dirty="0"/>
              <a:t>ANSWERS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2090057"/>
            <a:ext cx="8596668" cy="3951305"/>
          </a:xfrm>
        </p:spPr>
        <p:txBody>
          <a:bodyPr/>
          <a:lstStyle/>
          <a:p>
            <a:pPr>
              <a:buFont typeface="+mj-lt"/>
              <a:buAutoNum type="arabicPeriod"/>
            </a:pPr>
            <a:r>
              <a:rPr lang="en-AU" dirty="0"/>
              <a:t>Insert Answers here</a:t>
            </a:r>
          </a:p>
        </p:txBody>
      </p:sp>
    </p:spTree>
    <p:extLst>
      <p:ext uri="{BB962C8B-B14F-4D97-AF65-F5344CB8AC3E}">
        <p14:creationId xmlns:p14="http://schemas.microsoft.com/office/powerpoint/2010/main" val="3693233138"/>
      </p:ext>
    </p:extLst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79269" y="2495005"/>
            <a:ext cx="9222377" cy="928813"/>
          </a:xfrm>
        </p:spPr>
        <p:txBody>
          <a:bodyPr/>
          <a:lstStyle/>
          <a:p>
            <a:pPr algn="l"/>
            <a:r>
              <a:rPr lang="en-AU" dirty="0">
                <a:solidFill>
                  <a:schemeClr val="tx1"/>
                </a:solidFill>
              </a:rPr>
              <a:t>Round 5:</a:t>
            </a:r>
            <a:br>
              <a:rPr lang="en-AU" dirty="0">
                <a:solidFill>
                  <a:schemeClr val="tx1"/>
                </a:solidFill>
              </a:rPr>
            </a:br>
            <a:r>
              <a:rPr lang="en-AU" dirty="0">
                <a:solidFill>
                  <a:schemeClr val="tx1"/>
                </a:solidFill>
              </a:rPr>
              <a:t>Local Knowledge Trivia</a:t>
            </a:r>
          </a:p>
        </p:txBody>
      </p:sp>
    </p:spTree>
    <p:extLst>
      <p:ext uri="{BB962C8B-B14F-4D97-AF65-F5344CB8AC3E}">
        <p14:creationId xmlns:p14="http://schemas.microsoft.com/office/powerpoint/2010/main" val="2016353477"/>
      </p:ext>
    </p:extLst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Round 5: Local Knowledge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AU" sz="4000" dirty="0"/>
              <a:t>Question 1: </a:t>
            </a:r>
          </a:p>
        </p:txBody>
      </p:sp>
    </p:spTree>
    <p:extLst>
      <p:ext uri="{BB962C8B-B14F-4D97-AF65-F5344CB8AC3E}">
        <p14:creationId xmlns:p14="http://schemas.microsoft.com/office/powerpoint/2010/main" val="1880884531"/>
      </p:ext>
    </p:extLst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Round 5: Local Knowledge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AU" sz="4000" dirty="0"/>
              <a:t>Question 2: </a:t>
            </a:r>
          </a:p>
        </p:txBody>
      </p:sp>
    </p:spTree>
    <p:extLst>
      <p:ext uri="{BB962C8B-B14F-4D97-AF65-F5344CB8AC3E}">
        <p14:creationId xmlns:p14="http://schemas.microsoft.com/office/powerpoint/2010/main" val="186085217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Round 1: General Knowledge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AU" sz="4000" dirty="0"/>
              <a:t>Question 4: </a:t>
            </a:r>
          </a:p>
        </p:txBody>
      </p:sp>
    </p:spTree>
    <p:extLst>
      <p:ext uri="{BB962C8B-B14F-4D97-AF65-F5344CB8AC3E}">
        <p14:creationId xmlns:p14="http://schemas.microsoft.com/office/powerpoint/2010/main" val="1246541202"/>
      </p:ext>
    </p:extLst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Round 5: Local Knowledge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AU" sz="4000" dirty="0"/>
              <a:t>Question 3: </a:t>
            </a:r>
          </a:p>
        </p:txBody>
      </p:sp>
    </p:spTree>
    <p:extLst>
      <p:ext uri="{BB962C8B-B14F-4D97-AF65-F5344CB8AC3E}">
        <p14:creationId xmlns:p14="http://schemas.microsoft.com/office/powerpoint/2010/main" val="1659004099"/>
      </p:ext>
    </p:extLst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Round 5: Local Knowledge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AU" sz="4000" dirty="0"/>
              <a:t>Question 4: </a:t>
            </a:r>
          </a:p>
        </p:txBody>
      </p:sp>
    </p:spTree>
    <p:extLst>
      <p:ext uri="{BB962C8B-B14F-4D97-AF65-F5344CB8AC3E}">
        <p14:creationId xmlns:p14="http://schemas.microsoft.com/office/powerpoint/2010/main" val="3448750437"/>
      </p:ext>
    </p:extLst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Round 5: Local Knowledge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AU" sz="4000" dirty="0"/>
              <a:t>Question 5: </a:t>
            </a:r>
          </a:p>
        </p:txBody>
      </p:sp>
    </p:spTree>
    <p:extLst>
      <p:ext uri="{BB962C8B-B14F-4D97-AF65-F5344CB8AC3E}">
        <p14:creationId xmlns:p14="http://schemas.microsoft.com/office/powerpoint/2010/main" val="1784418238"/>
      </p:ext>
    </p:extLst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Round 5: Local Knowledge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AU" sz="4000" dirty="0"/>
              <a:t>Question 6: </a:t>
            </a:r>
          </a:p>
        </p:txBody>
      </p:sp>
    </p:spTree>
    <p:extLst>
      <p:ext uri="{BB962C8B-B14F-4D97-AF65-F5344CB8AC3E}">
        <p14:creationId xmlns:p14="http://schemas.microsoft.com/office/powerpoint/2010/main" val="3002081753"/>
      </p:ext>
    </p:extLst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Round 5: Local Knowledge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AU" sz="4000" dirty="0"/>
              <a:t>Question 7: </a:t>
            </a:r>
          </a:p>
        </p:txBody>
      </p:sp>
    </p:spTree>
    <p:extLst>
      <p:ext uri="{BB962C8B-B14F-4D97-AF65-F5344CB8AC3E}">
        <p14:creationId xmlns:p14="http://schemas.microsoft.com/office/powerpoint/2010/main" val="2416720520"/>
      </p:ext>
    </p:extLst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Round 5: Local Knowledge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AU" sz="4000" dirty="0"/>
              <a:t>Question 8: </a:t>
            </a:r>
          </a:p>
        </p:txBody>
      </p:sp>
    </p:spTree>
    <p:extLst>
      <p:ext uri="{BB962C8B-B14F-4D97-AF65-F5344CB8AC3E}">
        <p14:creationId xmlns:p14="http://schemas.microsoft.com/office/powerpoint/2010/main" val="1052811061"/>
      </p:ext>
    </p:extLst>
  </p:cSld>
  <p:clrMapOvr>
    <a:masterClrMapping/>
  </p:clrMapOvr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Round 5: Local Knowledge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AU" sz="4000" dirty="0"/>
              <a:t>Question 9: </a:t>
            </a:r>
          </a:p>
        </p:txBody>
      </p:sp>
    </p:spTree>
    <p:extLst>
      <p:ext uri="{BB962C8B-B14F-4D97-AF65-F5344CB8AC3E}">
        <p14:creationId xmlns:p14="http://schemas.microsoft.com/office/powerpoint/2010/main" val="3263093723"/>
      </p:ext>
    </p:extLst>
  </p:cSld>
  <p:clrMapOvr>
    <a:masterClrMapping/>
  </p:clrMapOvr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Round 5: Local Knowledge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AU" sz="4000" dirty="0"/>
              <a:t>Question 10: </a:t>
            </a:r>
          </a:p>
        </p:txBody>
      </p:sp>
    </p:spTree>
    <p:extLst>
      <p:ext uri="{BB962C8B-B14F-4D97-AF65-F5344CB8AC3E}">
        <p14:creationId xmlns:p14="http://schemas.microsoft.com/office/powerpoint/2010/main" val="499398698"/>
      </p:ext>
    </p:extLst>
  </p:cSld>
  <p:clrMapOvr>
    <a:masterClrMapping/>
  </p:clrMapOvr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Round 5: Local Knowledge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AU" sz="4000" dirty="0"/>
              <a:t>Question 11: </a:t>
            </a:r>
          </a:p>
        </p:txBody>
      </p:sp>
    </p:spTree>
    <p:extLst>
      <p:ext uri="{BB962C8B-B14F-4D97-AF65-F5344CB8AC3E}">
        <p14:creationId xmlns:p14="http://schemas.microsoft.com/office/powerpoint/2010/main" val="1913537643"/>
      </p:ext>
    </p:extLst>
  </p:cSld>
  <p:clrMapOvr>
    <a:masterClrMapping/>
  </p:clrMapOvr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Round 5: Local Knowledge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AU" sz="4000" dirty="0"/>
              <a:t>Question 12: </a:t>
            </a:r>
          </a:p>
        </p:txBody>
      </p:sp>
    </p:spTree>
    <p:extLst>
      <p:ext uri="{BB962C8B-B14F-4D97-AF65-F5344CB8AC3E}">
        <p14:creationId xmlns:p14="http://schemas.microsoft.com/office/powerpoint/2010/main" val="273167931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Round 1: General Knowledge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AU" sz="4000" dirty="0"/>
              <a:t>Question 5: </a:t>
            </a:r>
          </a:p>
        </p:txBody>
      </p:sp>
    </p:spTree>
    <p:extLst>
      <p:ext uri="{BB962C8B-B14F-4D97-AF65-F5344CB8AC3E}">
        <p14:creationId xmlns:p14="http://schemas.microsoft.com/office/powerpoint/2010/main" val="1504332603"/>
      </p:ext>
    </p:extLst>
  </p:cSld>
  <p:clrMapOvr>
    <a:masterClrMapping/>
  </p:clrMapOvr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Round 5: Local Knowledge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AU" sz="4000" dirty="0"/>
              <a:t>Question 13: </a:t>
            </a:r>
          </a:p>
        </p:txBody>
      </p:sp>
    </p:spTree>
    <p:extLst>
      <p:ext uri="{BB962C8B-B14F-4D97-AF65-F5344CB8AC3E}">
        <p14:creationId xmlns:p14="http://schemas.microsoft.com/office/powerpoint/2010/main" val="1569111709"/>
      </p:ext>
    </p:extLst>
  </p:cSld>
  <p:clrMapOvr>
    <a:masterClrMapping/>
  </p:clrMapOvr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Round 5: Local Knowledge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AU" sz="4000" dirty="0"/>
              <a:t>Question 14: </a:t>
            </a:r>
          </a:p>
        </p:txBody>
      </p:sp>
    </p:spTree>
    <p:extLst>
      <p:ext uri="{BB962C8B-B14F-4D97-AF65-F5344CB8AC3E}">
        <p14:creationId xmlns:p14="http://schemas.microsoft.com/office/powerpoint/2010/main" val="2490580558"/>
      </p:ext>
    </p:extLst>
  </p:cSld>
  <p:clrMapOvr>
    <a:masterClrMapping/>
  </p:clrMapOvr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Round 5: Local Knowledge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AU" sz="4000" dirty="0"/>
              <a:t>Question 15: </a:t>
            </a:r>
          </a:p>
        </p:txBody>
      </p:sp>
    </p:spTree>
    <p:extLst>
      <p:ext uri="{BB962C8B-B14F-4D97-AF65-F5344CB8AC3E}">
        <p14:creationId xmlns:p14="http://schemas.microsoft.com/office/powerpoint/2010/main" val="2312470788"/>
      </p:ext>
    </p:extLst>
  </p:cSld>
  <p:clrMapOvr>
    <a:masterClrMapping/>
  </p:clrMapOvr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Round 5: Local Knowledge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AU" sz="4000" dirty="0"/>
              <a:t>Question 16: </a:t>
            </a:r>
          </a:p>
        </p:txBody>
      </p:sp>
    </p:spTree>
    <p:extLst>
      <p:ext uri="{BB962C8B-B14F-4D97-AF65-F5344CB8AC3E}">
        <p14:creationId xmlns:p14="http://schemas.microsoft.com/office/powerpoint/2010/main" val="1495163385"/>
      </p:ext>
    </p:extLst>
  </p:cSld>
  <p:clrMapOvr>
    <a:masterClrMapping/>
  </p:clrMapOvr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Round 5: Local Knowledge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AU" sz="4000" dirty="0"/>
              <a:t>Question 17: </a:t>
            </a:r>
          </a:p>
        </p:txBody>
      </p:sp>
    </p:spTree>
    <p:extLst>
      <p:ext uri="{BB962C8B-B14F-4D97-AF65-F5344CB8AC3E}">
        <p14:creationId xmlns:p14="http://schemas.microsoft.com/office/powerpoint/2010/main" val="3251312447"/>
      </p:ext>
    </p:extLst>
  </p:cSld>
  <p:clrMapOvr>
    <a:masterClrMapping/>
  </p:clrMapOvr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Round 5: Local Knowledge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AU" sz="4000" dirty="0"/>
              <a:t>Question 18: </a:t>
            </a:r>
          </a:p>
        </p:txBody>
      </p:sp>
    </p:spTree>
    <p:extLst>
      <p:ext uri="{BB962C8B-B14F-4D97-AF65-F5344CB8AC3E}">
        <p14:creationId xmlns:p14="http://schemas.microsoft.com/office/powerpoint/2010/main" val="2370017033"/>
      </p:ext>
    </p:extLst>
  </p:cSld>
  <p:clrMapOvr>
    <a:masterClrMapping/>
  </p:clrMapOvr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Round 5: Local Knowledge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AU" sz="4000" dirty="0"/>
              <a:t>Question 19: </a:t>
            </a:r>
          </a:p>
        </p:txBody>
      </p:sp>
    </p:spTree>
    <p:extLst>
      <p:ext uri="{BB962C8B-B14F-4D97-AF65-F5344CB8AC3E}">
        <p14:creationId xmlns:p14="http://schemas.microsoft.com/office/powerpoint/2010/main" val="3256495409"/>
      </p:ext>
    </p:extLst>
  </p:cSld>
  <p:clrMapOvr>
    <a:masterClrMapping/>
  </p:clrMapOvr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Round 5: Local Knowledge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AU" sz="4000" dirty="0"/>
              <a:t>Question 20: </a:t>
            </a:r>
          </a:p>
        </p:txBody>
      </p:sp>
    </p:spTree>
    <p:extLst>
      <p:ext uri="{BB962C8B-B14F-4D97-AF65-F5344CB8AC3E}">
        <p14:creationId xmlns:p14="http://schemas.microsoft.com/office/powerpoint/2010/main" val="3301794378"/>
      </p:ext>
    </p:extLst>
  </p:cSld>
  <p:clrMapOvr>
    <a:masterClrMapping/>
  </p:clrMapOvr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9903580" cy="1320800"/>
          </a:xfrm>
        </p:spPr>
        <p:txBody>
          <a:bodyPr>
            <a:normAutofit/>
          </a:bodyPr>
          <a:lstStyle/>
          <a:p>
            <a:r>
              <a:rPr lang="en-AU" sz="4000" dirty="0"/>
              <a:t>Round 5		Local Knowledge				   ANSWERS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2090057"/>
            <a:ext cx="8596668" cy="3951305"/>
          </a:xfrm>
        </p:spPr>
        <p:txBody>
          <a:bodyPr/>
          <a:lstStyle/>
          <a:p>
            <a:pPr>
              <a:buFont typeface="+mj-lt"/>
              <a:buAutoNum type="arabicPeriod"/>
            </a:pPr>
            <a:r>
              <a:rPr lang="en-AU" dirty="0"/>
              <a:t>Insert Answers here</a:t>
            </a:r>
          </a:p>
        </p:txBody>
      </p:sp>
    </p:spTree>
    <p:extLst>
      <p:ext uri="{BB962C8B-B14F-4D97-AF65-F5344CB8AC3E}">
        <p14:creationId xmlns:p14="http://schemas.microsoft.com/office/powerpoint/2010/main" val="579865061"/>
      </p:ext>
    </p:extLst>
  </p:cSld>
  <p:clrMapOvr>
    <a:masterClrMapping/>
  </p:clrMapOvr>
</p:sld>
</file>

<file path=ppt/slides/slide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AU" sz="4800" dirty="0">
                <a:solidFill>
                  <a:schemeClr val="tx1"/>
                </a:solidFill>
              </a:rPr>
              <a:t>Game 2: Your choice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677334" y="1930400"/>
            <a:ext cx="8596668" cy="3880773"/>
          </a:xfrm>
        </p:spPr>
        <p:txBody>
          <a:bodyPr/>
          <a:lstStyle/>
          <a:p>
            <a:r>
              <a:rPr lang="en-AU" dirty="0"/>
              <a:t>Clubs can choose to alter this game. A number of games include:</a:t>
            </a:r>
          </a:p>
          <a:p>
            <a:r>
              <a:rPr lang="en-AU" dirty="0"/>
              <a:t>Heads and tails</a:t>
            </a:r>
          </a:p>
          <a:p>
            <a:r>
              <a:rPr lang="en-AU" dirty="0"/>
              <a:t>Toss the coin closest to the bottle of wine/ alcohol</a:t>
            </a:r>
          </a:p>
          <a:p>
            <a:r>
              <a:rPr lang="en-AU" dirty="0"/>
              <a:t>Pin the tail on the donkey (or similar game depending on the theme of your event)</a:t>
            </a:r>
          </a:p>
          <a:p>
            <a:r>
              <a:rPr lang="en-AU" dirty="0"/>
              <a:t>Spinning wheel</a:t>
            </a:r>
          </a:p>
          <a:p>
            <a:endParaRPr lang="en-AU" dirty="0"/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422338003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Custom 1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305</TotalTime>
  <Words>1186</Words>
  <Application>Microsoft Office PowerPoint</Application>
  <PresentationFormat>Widescreen</PresentationFormat>
  <Paragraphs>244</Paragraphs>
  <Slides>101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101</vt:i4>
      </vt:variant>
    </vt:vector>
  </HeadingPairs>
  <TitlesOfParts>
    <vt:vector size="104" baseType="lpstr">
      <vt:lpstr>Arial</vt:lpstr>
      <vt:lpstr>Wingdings 3</vt:lpstr>
      <vt:lpstr>Facet</vt:lpstr>
      <vt:lpstr>Welcome to the Apex Club of [insert name] Trivia Night supporting [Lifeline Australia/ local name]</vt:lpstr>
      <vt:lpstr>Evening Program</vt:lpstr>
      <vt:lpstr>Rules</vt:lpstr>
      <vt:lpstr>Round 1: General Knowledge</vt:lpstr>
      <vt:lpstr>Round 1: General Knowledge</vt:lpstr>
      <vt:lpstr>Round 1: General Knowledge</vt:lpstr>
      <vt:lpstr>Round 1: General Knowledge</vt:lpstr>
      <vt:lpstr>Round 1: General Knowledge</vt:lpstr>
      <vt:lpstr>Round 1: General Knowledge</vt:lpstr>
      <vt:lpstr>Round 1: General Knowledge</vt:lpstr>
      <vt:lpstr>Round 1: General Knowledge</vt:lpstr>
      <vt:lpstr>Round 1: General Knowledge</vt:lpstr>
      <vt:lpstr>Round 1: General Knowledge</vt:lpstr>
      <vt:lpstr>Round 1: General Knowledge</vt:lpstr>
      <vt:lpstr>Round 1: General Knowledge</vt:lpstr>
      <vt:lpstr>Round 1: General Knowledge</vt:lpstr>
      <vt:lpstr>Round 1: General Knowledge</vt:lpstr>
      <vt:lpstr>Round 1: General Knowledge</vt:lpstr>
      <vt:lpstr>Round 1: General Knowledge</vt:lpstr>
      <vt:lpstr>Round 1: General Knowledge</vt:lpstr>
      <vt:lpstr>Round 1: General Knowledge</vt:lpstr>
      <vt:lpstr>Round 1: General Knowledge</vt:lpstr>
      <vt:lpstr>Round 1: General Knowledge</vt:lpstr>
      <vt:lpstr>Round 1: General Knowledge</vt:lpstr>
      <vt:lpstr>Round 1  General Knowledge       ANSWERS</vt:lpstr>
      <vt:lpstr>Round 2: Movie Trivia</vt:lpstr>
      <vt:lpstr>Round 2: Movie Trivia</vt:lpstr>
      <vt:lpstr>Round 2: Movie Trivia</vt:lpstr>
      <vt:lpstr>Round 2: Movie Trivia</vt:lpstr>
      <vt:lpstr>Round 2: Movie Trivia</vt:lpstr>
      <vt:lpstr>Round 2: Movie Trivia</vt:lpstr>
      <vt:lpstr>Round 2: Movie Trivia</vt:lpstr>
      <vt:lpstr>Round 2: Movie Trivia</vt:lpstr>
      <vt:lpstr>Round 2: Movie Trivia</vt:lpstr>
      <vt:lpstr>Round 2: Movie Trivia</vt:lpstr>
      <vt:lpstr>Round 2: Movie Trivia</vt:lpstr>
      <vt:lpstr>Round 2: Movie Trivia</vt:lpstr>
      <vt:lpstr>Round 2: Movie Trivia</vt:lpstr>
      <vt:lpstr>Round 2: Movie Trivia</vt:lpstr>
      <vt:lpstr>Round 2: Movie Trivia</vt:lpstr>
      <vt:lpstr>Round 2: Movie Trivia</vt:lpstr>
      <vt:lpstr>Round 2: Movie Trivia</vt:lpstr>
      <vt:lpstr>Round 2: Movie Trivia</vt:lpstr>
      <vt:lpstr>Round 2: Movie Trivia</vt:lpstr>
      <vt:lpstr>Round 2: Movie Trivia</vt:lpstr>
      <vt:lpstr>Round 2: Movie Trivia</vt:lpstr>
      <vt:lpstr>Round 2 Movie Trivia  ANSWERS</vt:lpstr>
      <vt:lpstr>Game 1: Heads and Tails</vt:lpstr>
      <vt:lpstr>PowerPoint Presentation</vt:lpstr>
      <vt:lpstr>Round 3: Sports Trivia</vt:lpstr>
      <vt:lpstr>Round 3: Sports Trivia</vt:lpstr>
      <vt:lpstr>Round 3: Sports Trivia</vt:lpstr>
      <vt:lpstr>Round 3: Sports Trivia</vt:lpstr>
      <vt:lpstr>Round 3: Sports Trivia</vt:lpstr>
      <vt:lpstr>Round 3: Sports Trivia</vt:lpstr>
      <vt:lpstr>Round 3: Sports Trivia</vt:lpstr>
      <vt:lpstr>Round 3: Sports Trivia</vt:lpstr>
      <vt:lpstr>Round 3: Sports Trivia</vt:lpstr>
      <vt:lpstr>Round 3: Sports Trivia</vt:lpstr>
      <vt:lpstr>Round 3: Sports Trivia</vt:lpstr>
      <vt:lpstr>Round 3: Sports Trivia</vt:lpstr>
      <vt:lpstr>Round 3: Sports Trivia</vt:lpstr>
      <vt:lpstr>Round 3: Sports Trivia</vt:lpstr>
      <vt:lpstr>Round 3: Sports Trivia</vt:lpstr>
      <vt:lpstr>Round 3: Sports Trivia</vt:lpstr>
      <vt:lpstr>Round 3: Sports Trivia</vt:lpstr>
      <vt:lpstr>Round 3: Sports Trivia</vt:lpstr>
      <vt:lpstr>Round 3: Sports Trivia</vt:lpstr>
      <vt:lpstr>Round 3: Sports Trivia</vt:lpstr>
      <vt:lpstr>Round 3: Sports Trivia</vt:lpstr>
      <vt:lpstr>Round 3 Sports Trivia ANSWERS</vt:lpstr>
      <vt:lpstr>Puzzle Sheets Due</vt:lpstr>
      <vt:lpstr>PowerPoint Presentation</vt:lpstr>
      <vt:lpstr>Round 4: Music Trivia</vt:lpstr>
      <vt:lpstr>Round 4: Music Trivia</vt:lpstr>
      <vt:lpstr>Round 4  Music Trivia      ANSWERS</vt:lpstr>
      <vt:lpstr>Round 5: Local Knowledge Trivia</vt:lpstr>
      <vt:lpstr>Round 5: Local Knowledge</vt:lpstr>
      <vt:lpstr>Round 5: Local Knowledge</vt:lpstr>
      <vt:lpstr>Round 5: Local Knowledge</vt:lpstr>
      <vt:lpstr>Round 5: Local Knowledge</vt:lpstr>
      <vt:lpstr>Round 5: Local Knowledge</vt:lpstr>
      <vt:lpstr>Round 5: Local Knowledge</vt:lpstr>
      <vt:lpstr>Round 5: Local Knowledge</vt:lpstr>
      <vt:lpstr>Round 5: Local Knowledge</vt:lpstr>
      <vt:lpstr>Round 5: Local Knowledge</vt:lpstr>
      <vt:lpstr>Round 5: Local Knowledge</vt:lpstr>
      <vt:lpstr>Round 5: Local Knowledge</vt:lpstr>
      <vt:lpstr>Round 5: Local Knowledge</vt:lpstr>
      <vt:lpstr>Round 5: Local Knowledge</vt:lpstr>
      <vt:lpstr>Round 5: Local Knowledge</vt:lpstr>
      <vt:lpstr>Round 5: Local Knowledge</vt:lpstr>
      <vt:lpstr>Round 5: Local Knowledge</vt:lpstr>
      <vt:lpstr>Round 5: Local Knowledge</vt:lpstr>
      <vt:lpstr>Round 5: Local Knowledge</vt:lpstr>
      <vt:lpstr>Round 5: Local Knowledge</vt:lpstr>
      <vt:lpstr>Round 5: Local Knowledge</vt:lpstr>
      <vt:lpstr>Round 5  Local Knowledge       ANSWERS</vt:lpstr>
      <vt:lpstr>Game 2: Your choice</vt:lpstr>
      <vt:lpstr>PowerPoint Presentation</vt:lpstr>
      <vt:lpstr>Thank you for attending this evening and supporting Lifeline.</vt:lpstr>
    </vt:vector>
  </TitlesOfParts>
  <Company>Department of Education and Training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MALBERG, Elise</dc:creator>
  <cp:lastModifiedBy>Bethany Paterson</cp:lastModifiedBy>
  <cp:revision>14</cp:revision>
  <dcterms:created xsi:type="dcterms:W3CDTF">2020-01-04T06:04:14Z</dcterms:created>
  <dcterms:modified xsi:type="dcterms:W3CDTF">2020-01-10T09:04:46Z</dcterms:modified>
</cp:coreProperties>
</file>